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9" r:id="rId5"/>
    <p:sldId id="261" r:id="rId6"/>
    <p:sldId id="262" r:id="rId7"/>
    <p:sldId id="263" r:id="rId8"/>
    <p:sldId id="265" r:id="rId9"/>
    <p:sldId id="266" r:id="rId10"/>
    <p:sldId id="296" r:id="rId11"/>
    <p:sldId id="268" r:id="rId12"/>
    <p:sldId id="271" r:id="rId13"/>
    <p:sldId id="270" r:id="rId14"/>
    <p:sldId id="275" r:id="rId15"/>
    <p:sldId id="276" r:id="rId16"/>
    <p:sldId id="299" r:id="rId17"/>
    <p:sldId id="300" r:id="rId18"/>
    <p:sldId id="301" r:id="rId19"/>
    <p:sldId id="279" r:id="rId20"/>
    <p:sldId id="280" r:id="rId21"/>
    <p:sldId id="281" r:id="rId22"/>
    <p:sldId id="297" r:id="rId23"/>
    <p:sldId id="298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tags" Target="tags/tag24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2" Type="http://schemas.openxmlformats.org/officeDocument/2006/relationships/tags" Target="../tags/tag39.xml"/><Relationship Id="rId41" Type="http://schemas.openxmlformats.org/officeDocument/2006/relationships/tags" Target="../tags/tag38.xml"/><Relationship Id="rId40" Type="http://schemas.openxmlformats.org/officeDocument/2006/relationships/tags" Target="../tags/tag37.xml"/><Relationship Id="rId4" Type="http://schemas.openxmlformats.org/officeDocument/2006/relationships/image" Target="../media/image2.svg"/><Relationship Id="rId39" Type="http://schemas.openxmlformats.org/officeDocument/2006/relationships/tags" Target="../tags/tag36.xml"/><Relationship Id="rId38" Type="http://schemas.openxmlformats.org/officeDocument/2006/relationships/tags" Target="../tags/tag35.xml"/><Relationship Id="rId37" Type="http://schemas.openxmlformats.org/officeDocument/2006/relationships/tags" Target="../tags/tag34.xml"/><Relationship Id="rId36" Type="http://schemas.openxmlformats.org/officeDocument/2006/relationships/tags" Target="../tags/tag33.xml"/><Relationship Id="rId35" Type="http://schemas.openxmlformats.org/officeDocument/2006/relationships/tags" Target="../tags/tag32.xml"/><Relationship Id="rId34" Type="http://schemas.openxmlformats.org/officeDocument/2006/relationships/tags" Target="../tags/tag31.xml"/><Relationship Id="rId33" Type="http://schemas.openxmlformats.org/officeDocument/2006/relationships/tags" Target="../tags/tag30.xml"/><Relationship Id="rId32" Type="http://schemas.openxmlformats.org/officeDocument/2006/relationships/tags" Target="../tags/tag29.xml"/><Relationship Id="rId31" Type="http://schemas.openxmlformats.org/officeDocument/2006/relationships/tags" Target="../tags/tag28.xml"/><Relationship Id="rId30" Type="http://schemas.openxmlformats.org/officeDocument/2006/relationships/tags" Target="../tags/tag27.xml"/><Relationship Id="rId3" Type="http://schemas.openxmlformats.org/officeDocument/2006/relationships/image" Target="../media/image1.png"/><Relationship Id="rId29" Type="http://schemas.openxmlformats.org/officeDocument/2006/relationships/tags" Target="../tags/tag26.xml"/><Relationship Id="rId28" Type="http://schemas.openxmlformats.org/officeDocument/2006/relationships/tags" Target="../tags/tag25.xml"/><Relationship Id="rId27" Type="http://schemas.openxmlformats.org/officeDocument/2006/relationships/tags" Target="../tags/tag24.xml"/><Relationship Id="rId26" Type="http://schemas.openxmlformats.org/officeDocument/2006/relationships/tags" Target="../tags/tag23.xml"/><Relationship Id="rId25" Type="http://schemas.openxmlformats.org/officeDocument/2006/relationships/tags" Target="../tags/tag22.xml"/><Relationship Id="rId24" Type="http://schemas.openxmlformats.org/officeDocument/2006/relationships/tags" Target="../tags/tag21.xml"/><Relationship Id="rId23" Type="http://schemas.openxmlformats.org/officeDocument/2006/relationships/tags" Target="../tags/tag20.xml"/><Relationship Id="rId22" Type="http://schemas.openxmlformats.org/officeDocument/2006/relationships/tags" Target="../tags/tag19.xml"/><Relationship Id="rId21" Type="http://schemas.openxmlformats.org/officeDocument/2006/relationships/tags" Target="../tags/tag18.xml"/><Relationship Id="rId20" Type="http://schemas.openxmlformats.org/officeDocument/2006/relationships/tags" Target="../tags/tag17.xml"/><Relationship Id="rId2" Type="http://schemas.openxmlformats.org/officeDocument/2006/relationships/tags" Target="../tags/tag1.xml"/><Relationship Id="rId19" Type="http://schemas.openxmlformats.org/officeDocument/2006/relationships/tags" Target="../tags/tag16.xml"/><Relationship Id="rId18" Type="http://schemas.openxmlformats.org/officeDocument/2006/relationships/tags" Target="../tags/tag15.xml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slide" Target="../slides/slide17.xml"/><Relationship Id="rId4" Type="http://schemas.openxmlformats.org/officeDocument/2006/relationships/slide" Target="../slides/slide12.xml"/><Relationship Id="rId3" Type="http://schemas.openxmlformats.org/officeDocument/2006/relationships/slide" Target="../slides/slide7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3" Type="http://schemas.openxmlformats.org/officeDocument/2006/relationships/tags" Target="../tags/tag71.xml"/><Relationship Id="rId32" Type="http://schemas.openxmlformats.org/officeDocument/2006/relationships/tags" Target="../tags/tag70.xml"/><Relationship Id="rId31" Type="http://schemas.openxmlformats.org/officeDocument/2006/relationships/tags" Target="../tags/tag69.xml"/><Relationship Id="rId30" Type="http://schemas.openxmlformats.org/officeDocument/2006/relationships/tags" Target="../tags/tag68.xml"/><Relationship Id="rId3" Type="http://schemas.openxmlformats.org/officeDocument/2006/relationships/tags" Target="../tags/tag41.xml"/><Relationship Id="rId29" Type="http://schemas.openxmlformats.org/officeDocument/2006/relationships/tags" Target="../tags/tag67.xml"/><Relationship Id="rId28" Type="http://schemas.openxmlformats.org/officeDocument/2006/relationships/tags" Target="../tags/tag66.xml"/><Relationship Id="rId27" Type="http://schemas.openxmlformats.org/officeDocument/2006/relationships/tags" Target="../tags/tag65.xml"/><Relationship Id="rId26" Type="http://schemas.openxmlformats.org/officeDocument/2006/relationships/tags" Target="../tags/tag64.xml"/><Relationship Id="rId25" Type="http://schemas.openxmlformats.org/officeDocument/2006/relationships/tags" Target="../tags/tag63.xml"/><Relationship Id="rId24" Type="http://schemas.openxmlformats.org/officeDocument/2006/relationships/tags" Target="../tags/tag62.xml"/><Relationship Id="rId23" Type="http://schemas.openxmlformats.org/officeDocument/2006/relationships/tags" Target="../tags/tag61.xml"/><Relationship Id="rId22" Type="http://schemas.openxmlformats.org/officeDocument/2006/relationships/tags" Target="../tags/tag60.xml"/><Relationship Id="rId21" Type="http://schemas.openxmlformats.org/officeDocument/2006/relationships/tags" Target="../tags/tag59.xml"/><Relationship Id="rId20" Type="http://schemas.openxmlformats.org/officeDocument/2006/relationships/tags" Target="../tags/tag58.xml"/><Relationship Id="rId2" Type="http://schemas.openxmlformats.org/officeDocument/2006/relationships/tags" Target="../tags/tag40.xml"/><Relationship Id="rId19" Type="http://schemas.openxmlformats.org/officeDocument/2006/relationships/tags" Target="../tags/tag57.xml"/><Relationship Id="rId18" Type="http://schemas.openxmlformats.org/officeDocument/2006/relationships/tags" Target="../tags/tag56.xml"/><Relationship Id="rId17" Type="http://schemas.openxmlformats.org/officeDocument/2006/relationships/tags" Target="../tags/tag55.xml"/><Relationship Id="rId16" Type="http://schemas.openxmlformats.org/officeDocument/2006/relationships/tags" Target="../tags/tag54.xml"/><Relationship Id="rId15" Type="http://schemas.openxmlformats.org/officeDocument/2006/relationships/tags" Target="../tags/tag53.xml"/><Relationship Id="rId14" Type="http://schemas.openxmlformats.org/officeDocument/2006/relationships/tags" Target="../tags/tag52.xml"/><Relationship Id="rId13" Type="http://schemas.openxmlformats.org/officeDocument/2006/relationships/tags" Target="../tags/tag51.xml"/><Relationship Id="rId12" Type="http://schemas.openxmlformats.org/officeDocument/2006/relationships/tags" Target="../tags/tag50.xml"/><Relationship Id="rId11" Type="http://schemas.openxmlformats.org/officeDocument/2006/relationships/tags" Target="../tags/tag49.xml"/><Relationship Id="rId10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4" Type="http://schemas.openxmlformats.org/officeDocument/2006/relationships/tags" Target="../tags/tag104.xml"/><Relationship Id="rId33" Type="http://schemas.openxmlformats.org/officeDocument/2006/relationships/tags" Target="../tags/tag103.xml"/><Relationship Id="rId32" Type="http://schemas.openxmlformats.org/officeDocument/2006/relationships/tags" Target="../tags/tag102.xml"/><Relationship Id="rId31" Type="http://schemas.openxmlformats.org/officeDocument/2006/relationships/tags" Target="../tags/tag101.xml"/><Relationship Id="rId30" Type="http://schemas.openxmlformats.org/officeDocument/2006/relationships/tags" Target="../tags/tag100.xml"/><Relationship Id="rId3" Type="http://schemas.openxmlformats.org/officeDocument/2006/relationships/tags" Target="../tags/tag73.xml"/><Relationship Id="rId29" Type="http://schemas.openxmlformats.org/officeDocument/2006/relationships/tags" Target="../tags/tag99.xml"/><Relationship Id="rId28" Type="http://schemas.openxmlformats.org/officeDocument/2006/relationships/tags" Target="../tags/tag98.xml"/><Relationship Id="rId27" Type="http://schemas.openxmlformats.org/officeDocument/2006/relationships/tags" Target="../tags/tag97.xml"/><Relationship Id="rId26" Type="http://schemas.openxmlformats.org/officeDocument/2006/relationships/tags" Target="../tags/tag96.xml"/><Relationship Id="rId25" Type="http://schemas.openxmlformats.org/officeDocument/2006/relationships/tags" Target="../tags/tag95.xml"/><Relationship Id="rId24" Type="http://schemas.openxmlformats.org/officeDocument/2006/relationships/tags" Target="../tags/tag94.xml"/><Relationship Id="rId23" Type="http://schemas.openxmlformats.org/officeDocument/2006/relationships/tags" Target="../tags/tag93.xml"/><Relationship Id="rId22" Type="http://schemas.openxmlformats.org/officeDocument/2006/relationships/tags" Target="../tags/tag92.xml"/><Relationship Id="rId21" Type="http://schemas.openxmlformats.org/officeDocument/2006/relationships/tags" Target="../tags/tag91.xml"/><Relationship Id="rId20" Type="http://schemas.openxmlformats.org/officeDocument/2006/relationships/tags" Target="../tags/tag90.xml"/><Relationship Id="rId2" Type="http://schemas.openxmlformats.org/officeDocument/2006/relationships/tags" Target="../tags/tag72.xml"/><Relationship Id="rId19" Type="http://schemas.openxmlformats.org/officeDocument/2006/relationships/tags" Target="../tags/tag89.xml"/><Relationship Id="rId18" Type="http://schemas.openxmlformats.org/officeDocument/2006/relationships/tags" Target="../tags/tag88.xml"/><Relationship Id="rId17" Type="http://schemas.openxmlformats.org/officeDocument/2006/relationships/tags" Target="../tags/tag87.xml"/><Relationship Id="rId16" Type="http://schemas.openxmlformats.org/officeDocument/2006/relationships/tags" Target="../tags/tag86.xml"/><Relationship Id="rId15" Type="http://schemas.openxmlformats.org/officeDocument/2006/relationships/tags" Target="../tags/tag85.xml"/><Relationship Id="rId14" Type="http://schemas.openxmlformats.org/officeDocument/2006/relationships/tags" Target="../tags/tag84.xml"/><Relationship Id="rId13" Type="http://schemas.openxmlformats.org/officeDocument/2006/relationships/tags" Target="../tags/tag83.xml"/><Relationship Id="rId12" Type="http://schemas.openxmlformats.org/officeDocument/2006/relationships/tags" Target="../tags/tag82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0" Type="http://schemas.openxmlformats.org/officeDocument/2006/relationships/tags" Target="../tags/tag141.xml"/><Relationship Id="rId4" Type="http://schemas.openxmlformats.org/officeDocument/2006/relationships/image" Target="../media/image4.svg"/><Relationship Id="rId39" Type="http://schemas.openxmlformats.org/officeDocument/2006/relationships/tags" Target="../tags/tag140.xml"/><Relationship Id="rId38" Type="http://schemas.openxmlformats.org/officeDocument/2006/relationships/tags" Target="../tags/tag139.xml"/><Relationship Id="rId37" Type="http://schemas.openxmlformats.org/officeDocument/2006/relationships/tags" Target="../tags/tag138.xml"/><Relationship Id="rId36" Type="http://schemas.openxmlformats.org/officeDocument/2006/relationships/tags" Target="../tags/tag137.xml"/><Relationship Id="rId35" Type="http://schemas.openxmlformats.org/officeDocument/2006/relationships/tags" Target="../tags/tag136.xml"/><Relationship Id="rId34" Type="http://schemas.openxmlformats.org/officeDocument/2006/relationships/tags" Target="../tags/tag135.xml"/><Relationship Id="rId33" Type="http://schemas.openxmlformats.org/officeDocument/2006/relationships/tags" Target="../tags/tag134.xml"/><Relationship Id="rId32" Type="http://schemas.openxmlformats.org/officeDocument/2006/relationships/tags" Target="../tags/tag133.xml"/><Relationship Id="rId31" Type="http://schemas.openxmlformats.org/officeDocument/2006/relationships/tags" Target="../tags/tag132.xml"/><Relationship Id="rId30" Type="http://schemas.openxmlformats.org/officeDocument/2006/relationships/tags" Target="../tags/tag131.xml"/><Relationship Id="rId3" Type="http://schemas.openxmlformats.org/officeDocument/2006/relationships/image" Target="../media/image3.png"/><Relationship Id="rId29" Type="http://schemas.openxmlformats.org/officeDocument/2006/relationships/tags" Target="../tags/tag130.xml"/><Relationship Id="rId28" Type="http://schemas.openxmlformats.org/officeDocument/2006/relationships/tags" Target="../tags/tag129.xml"/><Relationship Id="rId27" Type="http://schemas.openxmlformats.org/officeDocument/2006/relationships/tags" Target="../tags/tag128.xml"/><Relationship Id="rId26" Type="http://schemas.openxmlformats.org/officeDocument/2006/relationships/tags" Target="../tags/tag127.xml"/><Relationship Id="rId25" Type="http://schemas.openxmlformats.org/officeDocument/2006/relationships/tags" Target="../tags/tag126.xml"/><Relationship Id="rId24" Type="http://schemas.openxmlformats.org/officeDocument/2006/relationships/tags" Target="../tags/tag125.xml"/><Relationship Id="rId23" Type="http://schemas.openxmlformats.org/officeDocument/2006/relationships/tags" Target="../tags/tag124.xml"/><Relationship Id="rId22" Type="http://schemas.openxmlformats.org/officeDocument/2006/relationships/tags" Target="../tags/tag123.xml"/><Relationship Id="rId21" Type="http://schemas.openxmlformats.org/officeDocument/2006/relationships/tags" Target="../tags/tag122.xml"/><Relationship Id="rId20" Type="http://schemas.openxmlformats.org/officeDocument/2006/relationships/tags" Target="../tags/tag121.xml"/><Relationship Id="rId2" Type="http://schemas.openxmlformats.org/officeDocument/2006/relationships/tags" Target="../tags/tag105.xml"/><Relationship Id="rId19" Type="http://schemas.openxmlformats.org/officeDocument/2006/relationships/tags" Target="../tags/tag120.xml"/><Relationship Id="rId18" Type="http://schemas.openxmlformats.org/officeDocument/2006/relationships/tags" Target="../tags/tag119.xml"/><Relationship Id="rId17" Type="http://schemas.openxmlformats.org/officeDocument/2006/relationships/tags" Target="../tags/tag118.xml"/><Relationship Id="rId16" Type="http://schemas.openxmlformats.org/officeDocument/2006/relationships/tags" Target="../tags/tag117.xml"/><Relationship Id="rId15" Type="http://schemas.openxmlformats.org/officeDocument/2006/relationships/tags" Target="../tags/tag116.xml"/><Relationship Id="rId14" Type="http://schemas.openxmlformats.org/officeDocument/2006/relationships/tags" Target="../tags/tag115.xml"/><Relationship Id="rId13" Type="http://schemas.openxmlformats.org/officeDocument/2006/relationships/tags" Target="../tags/tag114.xml"/><Relationship Id="rId12" Type="http://schemas.openxmlformats.org/officeDocument/2006/relationships/tags" Target="../tags/tag113.xml"/><Relationship Id="rId11" Type="http://schemas.openxmlformats.org/officeDocument/2006/relationships/tags" Target="../tags/tag112.xml"/><Relationship Id="rId10" Type="http://schemas.openxmlformats.org/officeDocument/2006/relationships/tags" Target="../tags/tag11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CG41N126607681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690" y="0"/>
            <a:ext cx="1719580" cy="2776220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>
            <p:custDataLst>
              <p:tags r:id="rId5"/>
            </p:custDataLst>
          </p:nvPr>
        </p:nvCxnSpPr>
        <p:spPr>
          <a:xfrm>
            <a:off x="558800" y="65278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任意多边形: 形状 10"/>
          <p:cNvSpPr/>
          <p:nvPr userDrawn="1">
            <p:custDataLst>
              <p:tags r:id="rId6"/>
            </p:custDataLst>
          </p:nvPr>
        </p:nvSpPr>
        <p:spPr>
          <a:xfrm>
            <a:off x="10262870" y="5951855"/>
            <a:ext cx="1090930" cy="906145"/>
          </a:xfrm>
          <a:custGeom>
            <a:avLst/>
            <a:gdLst>
              <a:gd name="connsiteX0" fmla="*/ 1924435 w 1924435"/>
              <a:gd name="connsiteY0" fmla="*/ 1924435 h 1924435"/>
              <a:gd name="connsiteX1" fmla="*/ 0 w 1924435"/>
              <a:gd name="connsiteY1" fmla="*/ 1924435 h 1924435"/>
              <a:gd name="connsiteX2" fmla="*/ 0 w 1924435"/>
              <a:gd name="connsiteY2" fmla="*/ 962218 h 1924435"/>
              <a:gd name="connsiteX3" fmla="*/ 962218 w 1924435"/>
              <a:gd name="connsiteY3" fmla="*/ 0 h 1924435"/>
              <a:gd name="connsiteX4" fmla="*/ 962218 w 1924435"/>
              <a:gd name="connsiteY4" fmla="*/ 0 h 1924435"/>
              <a:gd name="connsiteX5" fmla="*/ 1924435 w 1924435"/>
              <a:gd name="connsiteY5" fmla="*/ 962218 h 1924435"/>
              <a:gd name="connsiteX6" fmla="*/ 1924435 w 1924435"/>
              <a:gd name="connsiteY6" fmla="*/ 1924435 h 192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4435" h="1924435">
                <a:moveTo>
                  <a:pt x="1924435" y="1924435"/>
                </a:moveTo>
                <a:lnTo>
                  <a:pt x="0" y="1924435"/>
                </a:lnTo>
                <a:lnTo>
                  <a:pt x="0" y="962218"/>
                </a:lnTo>
                <a:cubicBezTo>
                  <a:pt x="0" y="430944"/>
                  <a:pt x="430944" y="0"/>
                  <a:pt x="962218" y="0"/>
                </a:cubicBezTo>
                <a:lnTo>
                  <a:pt x="962218" y="0"/>
                </a:lnTo>
                <a:cubicBezTo>
                  <a:pt x="1493491" y="0"/>
                  <a:pt x="1924435" y="430944"/>
                  <a:pt x="1924435" y="962218"/>
                </a:cubicBezTo>
                <a:lnTo>
                  <a:pt x="1924435" y="192443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 userDrawn="1">
            <p:custDataLst>
              <p:tags r:id="rId7"/>
            </p:custDataLst>
          </p:nvPr>
        </p:nvSpPr>
        <p:spPr>
          <a:xfrm>
            <a:off x="0" y="5696299"/>
            <a:ext cx="1161701" cy="1161701"/>
          </a:xfrm>
          <a:custGeom>
            <a:avLst/>
            <a:gdLst>
              <a:gd name="connsiteX0" fmla="*/ 1161702 w 1161701"/>
              <a:gd name="connsiteY0" fmla="*/ 1161702 h 1161701"/>
              <a:gd name="connsiteX1" fmla="*/ 0 w 1161701"/>
              <a:gd name="connsiteY1" fmla="*/ 1161702 h 1161701"/>
              <a:gd name="connsiteX2" fmla="*/ 0 w 1161701"/>
              <a:gd name="connsiteY2" fmla="*/ 0 h 1161701"/>
              <a:gd name="connsiteX3" fmla="*/ 0 w 1161701"/>
              <a:gd name="connsiteY3" fmla="*/ 0 h 1161701"/>
              <a:gd name="connsiteX4" fmla="*/ 1161702 w 1161701"/>
              <a:gd name="connsiteY4" fmla="*/ 1161702 h 1161701"/>
              <a:gd name="connsiteX5" fmla="*/ 1161702 w 1161701"/>
              <a:gd name="connsiteY5" fmla="*/ 1161702 h 116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701" h="1161701">
                <a:moveTo>
                  <a:pt x="1161702" y="1161702"/>
                </a:moveTo>
                <a:lnTo>
                  <a:pt x="0" y="1161702"/>
                </a:lnTo>
                <a:lnTo>
                  <a:pt x="0" y="0"/>
                </a:lnTo>
                <a:lnTo>
                  <a:pt x="0" y="0"/>
                </a:lnTo>
                <a:cubicBezTo>
                  <a:pt x="641576" y="0"/>
                  <a:pt x="1161702" y="520126"/>
                  <a:pt x="1161702" y="1161702"/>
                </a:cubicBezTo>
                <a:lnTo>
                  <a:pt x="1161702" y="1161702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" name="任意多边形: 形状 15"/>
          <p:cNvSpPr/>
          <p:nvPr userDrawn="1">
            <p:custDataLst>
              <p:tags r:id="rId8"/>
            </p:custDataLst>
          </p:nvPr>
        </p:nvSpPr>
        <p:spPr>
          <a:xfrm>
            <a:off x="762000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7" name="任意多边形: 形状 16"/>
          <p:cNvSpPr/>
          <p:nvPr userDrawn="1">
            <p:custDataLst>
              <p:tags r:id="rId9"/>
            </p:custDataLst>
          </p:nvPr>
        </p:nvSpPr>
        <p:spPr>
          <a:xfrm>
            <a:off x="900430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9" name="任意多边形: 形状 18"/>
          <p:cNvSpPr/>
          <p:nvPr userDrawn="1">
            <p:custDataLst>
              <p:tags r:id="rId10"/>
            </p:custDataLst>
          </p:nvPr>
        </p:nvSpPr>
        <p:spPr>
          <a:xfrm>
            <a:off x="1038225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1" name="任意多边形: 形状 20"/>
          <p:cNvSpPr/>
          <p:nvPr userDrawn="1">
            <p:custDataLst>
              <p:tags r:id="rId11"/>
            </p:custDataLst>
          </p:nvPr>
        </p:nvSpPr>
        <p:spPr>
          <a:xfrm>
            <a:off x="1176655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2" name="任意多边形: 形状 21"/>
          <p:cNvSpPr/>
          <p:nvPr userDrawn="1">
            <p:custDataLst>
              <p:tags r:id="rId12"/>
            </p:custDataLst>
          </p:nvPr>
        </p:nvSpPr>
        <p:spPr>
          <a:xfrm>
            <a:off x="1315085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3" name="任意多边形: 形状 22"/>
          <p:cNvSpPr/>
          <p:nvPr userDrawn="1">
            <p:custDataLst>
              <p:tags r:id="rId13"/>
            </p:custDataLst>
          </p:nvPr>
        </p:nvSpPr>
        <p:spPr>
          <a:xfrm>
            <a:off x="1453515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5" name="任意多边形: 形状 24"/>
          <p:cNvSpPr/>
          <p:nvPr userDrawn="1">
            <p:custDataLst>
              <p:tags r:id="rId14"/>
            </p:custDataLst>
          </p:nvPr>
        </p:nvSpPr>
        <p:spPr>
          <a:xfrm>
            <a:off x="762000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6" name="任意多边形: 形状 25"/>
          <p:cNvSpPr/>
          <p:nvPr userDrawn="1">
            <p:custDataLst>
              <p:tags r:id="rId15"/>
            </p:custDataLst>
          </p:nvPr>
        </p:nvSpPr>
        <p:spPr>
          <a:xfrm>
            <a:off x="900430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7" name="任意多边形: 形状 26"/>
          <p:cNvSpPr/>
          <p:nvPr userDrawn="1">
            <p:custDataLst>
              <p:tags r:id="rId16"/>
            </p:custDataLst>
          </p:nvPr>
        </p:nvSpPr>
        <p:spPr>
          <a:xfrm>
            <a:off x="1038225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8" name="任意多边形: 形状 27"/>
          <p:cNvSpPr/>
          <p:nvPr userDrawn="1">
            <p:custDataLst>
              <p:tags r:id="rId17"/>
            </p:custDataLst>
          </p:nvPr>
        </p:nvSpPr>
        <p:spPr>
          <a:xfrm>
            <a:off x="1176655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9" name="任意多边形: 形状 28"/>
          <p:cNvSpPr/>
          <p:nvPr userDrawn="1">
            <p:custDataLst>
              <p:tags r:id="rId18"/>
            </p:custDataLst>
          </p:nvPr>
        </p:nvSpPr>
        <p:spPr>
          <a:xfrm>
            <a:off x="1315085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0" name="任意多边形: 形状 29"/>
          <p:cNvSpPr/>
          <p:nvPr userDrawn="1">
            <p:custDataLst>
              <p:tags r:id="rId19"/>
            </p:custDataLst>
          </p:nvPr>
        </p:nvSpPr>
        <p:spPr>
          <a:xfrm>
            <a:off x="1453515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1" name="任意多边形: 形状 30"/>
          <p:cNvSpPr/>
          <p:nvPr userDrawn="1">
            <p:custDataLst>
              <p:tags r:id="rId20"/>
            </p:custDataLst>
          </p:nvPr>
        </p:nvSpPr>
        <p:spPr>
          <a:xfrm>
            <a:off x="762000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2" name="任意多边形: 形状 31"/>
          <p:cNvSpPr/>
          <p:nvPr userDrawn="1">
            <p:custDataLst>
              <p:tags r:id="rId21"/>
            </p:custDataLst>
          </p:nvPr>
        </p:nvSpPr>
        <p:spPr>
          <a:xfrm>
            <a:off x="900430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22"/>
            </p:custDataLst>
          </p:nvPr>
        </p:nvSpPr>
        <p:spPr>
          <a:xfrm>
            <a:off x="1038225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4" name="任意多边形: 形状 33"/>
          <p:cNvSpPr/>
          <p:nvPr userDrawn="1">
            <p:custDataLst>
              <p:tags r:id="rId23"/>
            </p:custDataLst>
          </p:nvPr>
        </p:nvSpPr>
        <p:spPr>
          <a:xfrm>
            <a:off x="1176655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5" name="任意多边形: 形状 34"/>
          <p:cNvSpPr/>
          <p:nvPr userDrawn="1">
            <p:custDataLst>
              <p:tags r:id="rId24"/>
            </p:custDataLst>
          </p:nvPr>
        </p:nvSpPr>
        <p:spPr>
          <a:xfrm>
            <a:off x="1315085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6" name="任意多边形: 形状 35"/>
          <p:cNvSpPr/>
          <p:nvPr userDrawn="1">
            <p:custDataLst>
              <p:tags r:id="rId25"/>
            </p:custDataLst>
          </p:nvPr>
        </p:nvSpPr>
        <p:spPr>
          <a:xfrm>
            <a:off x="1453515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7" name="任意多边形: 形状 36"/>
          <p:cNvSpPr/>
          <p:nvPr userDrawn="1">
            <p:custDataLst>
              <p:tags r:id="rId26"/>
            </p:custDataLst>
          </p:nvPr>
        </p:nvSpPr>
        <p:spPr>
          <a:xfrm>
            <a:off x="762000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8" name="任意多边形: 形状 37"/>
          <p:cNvSpPr/>
          <p:nvPr userDrawn="1">
            <p:custDataLst>
              <p:tags r:id="rId27"/>
            </p:custDataLst>
          </p:nvPr>
        </p:nvSpPr>
        <p:spPr>
          <a:xfrm>
            <a:off x="900430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9" name="任意多边形: 形状 38"/>
          <p:cNvSpPr/>
          <p:nvPr userDrawn="1">
            <p:custDataLst>
              <p:tags r:id="rId28"/>
            </p:custDataLst>
          </p:nvPr>
        </p:nvSpPr>
        <p:spPr>
          <a:xfrm>
            <a:off x="1038225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0" name="任意多边形: 形状 39"/>
          <p:cNvSpPr/>
          <p:nvPr userDrawn="1">
            <p:custDataLst>
              <p:tags r:id="rId29"/>
            </p:custDataLst>
          </p:nvPr>
        </p:nvSpPr>
        <p:spPr>
          <a:xfrm>
            <a:off x="1176655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1" name="任意多边形: 形状 40"/>
          <p:cNvSpPr/>
          <p:nvPr userDrawn="1">
            <p:custDataLst>
              <p:tags r:id="rId30"/>
            </p:custDataLst>
          </p:nvPr>
        </p:nvSpPr>
        <p:spPr>
          <a:xfrm>
            <a:off x="1315085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2" name="任意多边形: 形状 41"/>
          <p:cNvSpPr/>
          <p:nvPr userDrawn="1">
            <p:custDataLst>
              <p:tags r:id="rId31"/>
            </p:custDataLst>
          </p:nvPr>
        </p:nvSpPr>
        <p:spPr>
          <a:xfrm>
            <a:off x="1453515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cxnSp>
        <p:nvCxnSpPr>
          <p:cNvPr id="43" name="直接连接符 42"/>
          <p:cNvCxnSpPr/>
          <p:nvPr userDrawn="1">
            <p:custDataLst>
              <p:tags r:id="rId32"/>
            </p:custDataLst>
          </p:nvPr>
        </p:nvCxnSpPr>
        <p:spPr>
          <a:xfrm>
            <a:off x="2184400" y="8382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任意多边形: 形状 43"/>
          <p:cNvSpPr/>
          <p:nvPr userDrawn="1">
            <p:custDataLst>
              <p:tags r:id="rId33"/>
            </p:custDataLst>
          </p:nvPr>
        </p:nvSpPr>
        <p:spPr>
          <a:xfrm>
            <a:off x="9381500" y="6334625"/>
            <a:ext cx="1046117" cy="523058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5" name="任意多边形: 形状 12"/>
          <p:cNvSpPr/>
          <p:nvPr userDrawn="1">
            <p:custDataLst>
              <p:tags r:id="rId34"/>
            </p:custDataLst>
          </p:nvPr>
        </p:nvSpPr>
        <p:spPr>
          <a:xfrm flipH="1">
            <a:off x="11188065" y="1419860"/>
            <a:ext cx="1003935" cy="2008505"/>
          </a:xfrm>
          <a:custGeom>
            <a:avLst/>
            <a:gdLst>
              <a:gd name="connsiteX0" fmla="*/ 1130019 w 1130018"/>
              <a:gd name="connsiteY0" fmla="*/ 1130019 h 2260037"/>
              <a:gd name="connsiteX1" fmla="*/ 0 w 1130018"/>
              <a:gd name="connsiteY1" fmla="*/ 0 h 2260037"/>
              <a:gd name="connsiteX2" fmla="*/ 0 w 1130018"/>
              <a:gd name="connsiteY2" fmla="*/ 2260038 h 2260037"/>
              <a:gd name="connsiteX3" fmla="*/ 1130019 w 1130018"/>
              <a:gd name="connsiteY3" fmla="*/ 1130019 h 22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18" h="2260037">
                <a:moveTo>
                  <a:pt x="1130019" y="1130019"/>
                </a:moveTo>
                <a:cubicBezTo>
                  <a:pt x="1130019" y="506044"/>
                  <a:pt x="623974" y="0"/>
                  <a:pt x="0" y="0"/>
                </a:cubicBezTo>
                <a:lnTo>
                  <a:pt x="0" y="2260038"/>
                </a:lnTo>
                <a:cubicBezTo>
                  <a:pt x="623974" y="2260038"/>
                  <a:pt x="1130019" y="1754287"/>
                  <a:pt x="1130019" y="1130019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5"/>
            </p:custDataLst>
          </p:nvPr>
        </p:nvSpPr>
        <p:spPr>
          <a:xfrm>
            <a:off x="838200" y="1656000"/>
            <a:ext cx="10515600" cy="180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6600"/>
            </a:lvl1pPr>
          </a:lstStyle>
          <a:p>
            <a:r>
              <a:rPr lang="zh-CN" altLang="en-US" dirty="0"/>
              <a:t>单击添加文档标题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6"/>
            </p:custDataLst>
          </p:nvPr>
        </p:nvSpPr>
        <p:spPr>
          <a:xfrm>
            <a:off x="838200" y="3705186"/>
            <a:ext cx="10515600" cy="8668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9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40"/>
            </p:custDataLst>
          </p:nvPr>
        </p:nvSpPr>
        <p:spPr>
          <a:xfrm>
            <a:off x="4781641" y="4586170"/>
            <a:ext cx="2743200" cy="504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  <p:sp>
        <p:nvSpPr>
          <p:cNvPr id="74" name="文本占位符 9"/>
          <p:cNvSpPr>
            <a:spLocks noGrp="1"/>
          </p:cNvSpPr>
          <p:nvPr>
            <p:ph type="body" sz="quarter" idx="18" hasCustomPrompt="1"/>
            <p:custDataLst>
              <p:tags r:id="rId41"/>
            </p:custDataLst>
          </p:nvPr>
        </p:nvSpPr>
        <p:spPr>
          <a:xfrm>
            <a:off x="486770" y="330199"/>
            <a:ext cx="1546568" cy="504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 b="1"/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75" name="文本占位符 13"/>
          <p:cNvSpPr>
            <a:spLocks noGrp="1"/>
          </p:cNvSpPr>
          <p:nvPr>
            <p:ph type="body" sz="quarter" idx="14" hasCustomPrompt="1"/>
            <p:custDataLst>
              <p:tags r:id="rId42"/>
            </p:custDataLst>
          </p:nvPr>
        </p:nvSpPr>
        <p:spPr>
          <a:xfrm>
            <a:off x="8825231" y="326198"/>
            <a:ext cx="2880000" cy="504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日期时间占位符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>
            <a:hlinkClick r:id="rId2" action="ppaction://hlinksldjump"/>
          </p:cNvPr>
          <p:cNvSpPr/>
          <p:nvPr userDrawn="1"/>
        </p:nvSpPr>
        <p:spPr>
          <a:xfrm>
            <a:off x="573906" y="6543677"/>
            <a:ext cx="487045" cy="2305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 userDrawn="1"/>
        </p:nvSpPr>
        <p:spPr>
          <a:xfrm>
            <a:off x="1160646" y="6544312"/>
            <a:ext cx="487045" cy="2305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4" action="ppaction://hlinksldjump"/>
          </p:cNvPr>
          <p:cNvSpPr/>
          <p:nvPr userDrawn="1"/>
        </p:nvSpPr>
        <p:spPr>
          <a:xfrm>
            <a:off x="1747386" y="6544312"/>
            <a:ext cx="487045" cy="2305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 userDrawn="1"/>
        </p:nvSpPr>
        <p:spPr>
          <a:xfrm>
            <a:off x="2334126" y="6544947"/>
            <a:ext cx="487045" cy="2305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任意多边形: 形状 84"/>
          <p:cNvSpPr/>
          <p:nvPr userDrawn="1">
            <p:custDataLst>
              <p:tags r:id="rId2"/>
            </p:custDataLst>
          </p:nvPr>
        </p:nvSpPr>
        <p:spPr>
          <a:xfrm>
            <a:off x="0" y="815926"/>
            <a:ext cx="3010487" cy="5732586"/>
          </a:xfrm>
          <a:custGeom>
            <a:avLst/>
            <a:gdLst>
              <a:gd name="connsiteX0" fmla="*/ 144194 w 3010487"/>
              <a:gd name="connsiteY0" fmla="*/ 0 h 5732586"/>
              <a:gd name="connsiteX1" fmla="*/ 3010487 w 3010487"/>
              <a:gd name="connsiteY1" fmla="*/ 2866293 h 5732586"/>
              <a:gd name="connsiteX2" fmla="*/ 144194 w 3010487"/>
              <a:gd name="connsiteY2" fmla="*/ 5732586 h 5732586"/>
              <a:gd name="connsiteX3" fmla="*/ 0 w 3010487"/>
              <a:gd name="connsiteY3" fmla="*/ 5728940 h 5732586"/>
              <a:gd name="connsiteX4" fmla="*/ 0 w 3010487"/>
              <a:gd name="connsiteY4" fmla="*/ 3646 h 57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0487" h="5732586">
                <a:moveTo>
                  <a:pt x="144194" y="0"/>
                </a:moveTo>
                <a:cubicBezTo>
                  <a:pt x="1727204" y="0"/>
                  <a:pt x="3010487" y="1283283"/>
                  <a:pt x="3010487" y="2866293"/>
                </a:cubicBezTo>
                <a:cubicBezTo>
                  <a:pt x="3010487" y="4449303"/>
                  <a:pt x="1727204" y="5732586"/>
                  <a:pt x="144194" y="5732586"/>
                </a:cubicBezTo>
                <a:lnTo>
                  <a:pt x="0" y="5728940"/>
                </a:lnTo>
                <a:lnTo>
                  <a:pt x="0" y="3646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9" name="任意多边形: 形状 108"/>
          <p:cNvSpPr/>
          <p:nvPr userDrawn="1">
            <p:custDataLst>
              <p:tags r:id="rId3"/>
            </p:custDataLst>
          </p:nvPr>
        </p:nvSpPr>
        <p:spPr>
          <a:xfrm>
            <a:off x="101981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0" name="任意多边形: 形状 109"/>
          <p:cNvSpPr/>
          <p:nvPr userDrawn="1">
            <p:custDataLst>
              <p:tags r:id="rId4"/>
            </p:custDataLst>
          </p:nvPr>
        </p:nvSpPr>
        <p:spPr>
          <a:xfrm>
            <a:off x="123698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1" name="任意多边形: 形状 110"/>
          <p:cNvSpPr/>
          <p:nvPr userDrawn="1">
            <p:custDataLst>
              <p:tags r:id="rId5"/>
            </p:custDataLst>
          </p:nvPr>
        </p:nvSpPr>
        <p:spPr>
          <a:xfrm>
            <a:off x="145478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2" name="任意多边形: 形状 111"/>
          <p:cNvSpPr/>
          <p:nvPr userDrawn="1">
            <p:custDataLst>
              <p:tags r:id="rId6"/>
            </p:custDataLst>
          </p:nvPr>
        </p:nvSpPr>
        <p:spPr>
          <a:xfrm>
            <a:off x="167259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3" name="任意多边形: 形状 112"/>
          <p:cNvSpPr/>
          <p:nvPr userDrawn="1">
            <p:custDataLst>
              <p:tags r:id="rId7"/>
            </p:custDataLst>
          </p:nvPr>
        </p:nvSpPr>
        <p:spPr>
          <a:xfrm>
            <a:off x="188976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4" name="任意多边形: 形状 113"/>
          <p:cNvSpPr/>
          <p:nvPr userDrawn="1">
            <p:custDataLst>
              <p:tags r:id="rId8"/>
            </p:custDataLst>
          </p:nvPr>
        </p:nvSpPr>
        <p:spPr>
          <a:xfrm>
            <a:off x="210756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3" name="任意多边形: 形状 102"/>
          <p:cNvSpPr/>
          <p:nvPr userDrawn="1">
            <p:custDataLst>
              <p:tags r:id="rId9"/>
            </p:custDataLst>
          </p:nvPr>
        </p:nvSpPr>
        <p:spPr>
          <a:xfrm>
            <a:off x="101981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4" name="任意多边形: 形状 103"/>
          <p:cNvSpPr/>
          <p:nvPr userDrawn="1">
            <p:custDataLst>
              <p:tags r:id="rId10"/>
            </p:custDataLst>
          </p:nvPr>
        </p:nvSpPr>
        <p:spPr>
          <a:xfrm>
            <a:off x="123698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5" name="任意多边形: 形状 104"/>
          <p:cNvSpPr/>
          <p:nvPr userDrawn="1">
            <p:custDataLst>
              <p:tags r:id="rId11"/>
            </p:custDataLst>
          </p:nvPr>
        </p:nvSpPr>
        <p:spPr>
          <a:xfrm>
            <a:off x="145478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6" name="任意多边形: 形状 105"/>
          <p:cNvSpPr/>
          <p:nvPr userDrawn="1">
            <p:custDataLst>
              <p:tags r:id="rId12"/>
            </p:custDataLst>
          </p:nvPr>
        </p:nvSpPr>
        <p:spPr>
          <a:xfrm>
            <a:off x="167259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7" name="任意多边形: 形状 106"/>
          <p:cNvSpPr/>
          <p:nvPr userDrawn="1">
            <p:custDataLst>
              <p:tags r:id="rId13"/>
            </p:custDataLst>
          </p:nvPr>
        </p:nvSpPr>
        <p:spPr>
          <a:xfrm>
            <a:off x="188976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8" name="任意多边形: 形状 107"/>
          <p:cNvSpPr/>
          <p:nvPr userDrawn="1">
            <p:custDataLst>
              <p:tags r:id="rId14"/>
            </p:custDataLst>
          </p:nvPr>
        </p:nvSpPr>
        <p:spPr>
          <a:xfrm>
            <a:off x="210756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7" name="任意多边形: 形状 96"/>
          <p:cNvSpPr/>
          <p:nvPr userDrawn="1">
            <p:custDataLst>
              <p:tags r:id="rId15"/>
            </p:custDataLst>
          </p:nvPr>
        </p:nvSpPr>
        <p:spPr>
          <a:xfrm>
            <a:off x="101981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" name="任意多边形: 形状 97"/>
          <p:cNvSpPr/>
          <p:nvPr userDrawn="1">
            <p:custDataLst>
              <p:tags r:id="rId16"/>
            </p:custDataLst>
          </p:nvPr>
        </p:nvSpPr>
        <p:spPr>
          <a:xfrm>
            <a:off x="123698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9" name="任意多边形: 形状 98"/>
          <p:cNvSpPr/>
          <p:nvPr userDrawn="1">
            <p:custDataLst>
              <p:tags r:id="rId17"/>
            </p:custDataLst>
          </p:nvPr>
        </p:nvSpPr>
        <p:spPr>
          <a:xfrm>
            <a:off x="145478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0" name="任意多边形: 形状 99"/>
          <p:cNvSpPr/>
          <p:nvPr userDrawn="1">
            <p:custDataLst>
              <p:tags r:id="rId18"/>
            </p:custDataLst>
          </p:nvPr>
        </p:nvSpPr>
        <p:spPr>
          <a:xfrm>
            <a:off x="167259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1" name="任意多边形: 形状 100"/>
          <p:cNvSpPr/>
          <p:nvPr userDrawn="1">
            <p:custDataLst>
              <p:tags r:id="rId19"/>
            </p:custDataLst>
          </p:nvPr>
        </p:nvSpPr>
        <p:spPr>
          <a:xfrm>
            <a:off x="188976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2" name="任意多边形: 形状 101"/>
          <p:cNvSpPr/>
          <p:nvPr userDrawn="1">
            <p:custDataLst>
              <p:tags r:id="rId20"/>
            </p:custDataLst>
          </p:nvPr>
        </p:nvSpPr>
        <p:spPr>
          <a:xfrm>
            <a:off x="210756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1" name="任意多边形: 形状 90"/>
          <p:cNvSpPr/>
          <p:nvPr userDrawn="1">
            <p:custDataLst>
              <p:tags r:id="rId21"/>
            </p:custDataLst>
          </p:nvPr>
        </p:nvSpPr>
        <p:spPr>
          <a:xfrm>
            <a:off x="101981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2" name="任意多边形: 形状 91"/>
          <p:cNvSpPr/>
          <p:nvPr userDrawn="1">
            <p:custDataLst>
              <p:tags r:id="rId22"/>
            </p:custDataLst>
          </p:nvPr>
        </p:nvSpPr>
        <p:spPr>
          <a:xfrm>
            <a:off x="123698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3" name="任意多边形: 形状 92"/>
          <p:cNvSpPr/>
          <p:nvPr userDrawn="1">
            <p:custDataLst>
              <p:tags r:id="rId23"/>
            </p:custDataLst>
          </p:nvPr>
        </p:nvSpPr>
        <p:spPr>
          <a:xfrm>
            <a:off x="145478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4" name="任意多边形: 形状 93"/>
          <p:cNvSpPr/>
          <p:nvPr userDrawn="1">
            <p:custDataLst>
              <p:tags r:id="rId24"/>
            </p:custDataLst>
          </p:nvPr>
        </p:nvSpPr>
        <p:spPr>
          <a:xfrm>
            <a:off x="167259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5" name="任意多边形: 形状 94"/>
          <p:cNvSpPr/>
          <p:nvPr userDrawn="1">
            <p:custDataLst>
              <p:tags r:id="rId25"/>
            </p:custDataLst>
          </p:nvPr>
        </p:nvSpPr>
        <p:spPr>
          <a:xfrm>
            <a:off x="188976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6" name="任意多边形: 形状 95"/>
          <p:cNvSpPr/>
          <p:nvPr userDrawn="1">
            <p:custDataLst>
              <p:tags r:id="rId26"/>
            </p:custDataLst>
          </p:nvPr>
        </p:nvSpPr>
        <p:spPr>
          <a:xfrm>
            <a:off x="210756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6" name="任意多边形: 形状 115"/>
          <p:cNvSpPr/>
          <p:nvPr>
            <p:custDataLst>
              <p:tags r:id="rId27"/>
            </p:custDataLst>
          </p:nvPr>
        </p:nvSpPr>
        <p:spPr>
          <a:xfrm>
            <a:off x="10883032" y="5494407"/>
            <a:ext cx="1308968" cy="1363593"/>
          </a:xfrm>
          <a:custGeom>
            <a:avLst/>
            <a:gdLst>
              <a:gd name="connsiteX0" fmla="*/ 672905 w 1308968"/>
              <a:gd name="connsiteY0" fmla="*/ 0 h 1363593"/>
              <a:gd name="connsiteX1" fmla="*/ 1292915 w 1308968"/>
              <a:gd name="connsiteY1" fmla="*/ 416454 h 1363593"/>
              <a:gd name="connsiteX2" fmla="*/ 1308968 w 1308968"/>
              <a:gd name="connsiteY2" fmla="*/ 468831 h 1363593"/>
              <a:gd name="connsiteX3" fmla="*/ 1308968 w 1308968"/>
              <a:gd name="connsiteY3" fmla="*/ 1363593 h 1363593"/>
              <a:gd name="connsiteX4" fmla="*/ 0 w 1308968"/>
              <a:gd name="connsiteY4" fmla="*/ 1363593 h 1363593"/>
              <a:gd name="connsiteX5" fmla="*/ 0 w 1308968"/>
              <a:gd name="connsiteY5" fmla="*/ 681797 h 1363593"/>
              <a:gd name="connsiteX6" fmla="*/ 672905 w 1308968"/>
              <a:gd name="connsiteY6" fmla="*/ 0 h 136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968" h="1363593">
                <a:moveTo>
                  <a:pt x="672905" y="0"/>
                </a:moveTo>
                <a:cubicBezTo>
                  <a:pt x="951555" y="0"/>
                  <a:pt x="1190739" y="171761"/>
                  <a:pt x="1292915" y="416454"/>
                </a:cubicBezTo>
                <a:lnTo>
                  <a:pt x="1308968" y="468831"/>
                </a:lnTo>
                <a:lnTo>
                  <a:pt x="1308968" y="1363593"/>
                </a:lnTo>
                <a:lnTo>
                  <a:pt x="0" y="1363593"/>
                </a:lnTo>
                <a:lnTo>
                  <a:pt x="0" y="681797"/>
                </a:lnTo>
                <a:cubicBezTo>
                  <a:pt x="0" y="305353"/>
                  <a:pt x="301371" y="0"/>
                  <a:pt x="67290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17" name="任意多边形: 形状 116"/>
          <p:cNvSpPr/>
          <p:nvPr>
            <p:custDataLst>
              <p:tags r:id="rId28"/>
            </p:custDataLst>
          </p:nvPr>
        </p:nvSpPr>
        <p:spPr>
          <a:xfrm>
            <a:off x="10503205" y="6426987"/>
            <a:ext cx="862759" cy="431379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cxnSp>
        <p:nvCxnSpPr>
          <p:cNvPr id="124" name="直接连接符 123"/>
          <p:cNvCxnSpPr/>
          <p:nvPr>
            <p:custDataLst>
              <p:tags r:id="rId29"/>
            </p:custDataLst>
          </p:nvPr>
        </p:nvCxnSpPr>
        <p:spPr>
          <a:xfrm>
            <a:off x="4670473" y="5491317"/>
            <a:ext cx="618978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0"/>
            </p:custDataLst>
          </p:nvPr>
        </p:nvSpPr>
        <p:spPr>
          <a:xfrm>
            <a:off x="73040" y="2266101"/>
            <a:ext cx="2034412" cy="2688797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72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标</a:t>
            </a:r>
            <a:br>
              <a:rPr lang="en-US" altLang="zh-CN" dirty="0"/>
            </a:br>
            <a:r>
              <a:rPr lang="zh-CN" altLang="en-US" dirty="0"/>
              <a:t>题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31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3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 userDrawn="1">
            <p:custDataLst>
              <p:tags r:id="rId2"/>
            </p:custDataLst>
          </p:nvPr>
        </p:nvSpPr>
        <p:spPr>
          <a:xfrm>
            <a:off x="9348036" y="816492"/>
            <a:ext cx="2843964" cy="5731457"/>
          </a:xfrm>
          <a:custGeom>
            <a:avLst/>
            <a:gdLst>
              <a:gd name="connsiteX0" fmla="*/ 2843964 w 2843964"/>
              <a:gd name="connsiteY0" fmla="*/ 0 h 5731457"/>
              <a:gd name="connsiteX1" fmla="*/ 2843964 w 2843964"/>
              <a:gd name="connsiteY1" fmla="*/ 5731457 h 5731457"/>
              <a:gd name="connsiteX2" fmla="*/ 2718794 w 2843964"/>
              <a:gd name="connsiteY2" fmla="*/ 5728292 h 5731457"/>
              <a:gd name="connsiteX3" fmla="*/ 0 w 2843964"/>
              <a:gd name="connsiteY3" fmla="*/ 2865728 h 5731457"/>
              <a:gd name="connsiteX4" fmla="*/ 2718794 w 2843964"/>
              <a:gd name="connsiteY4" fmla="*/ 3165 h 573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964" h="5731457">
                <a:moveTo>
                  <a:pt x="2843964" y="0"/>
                </a:moveTo>
                <a:lnTo>
                  <a:pt x="2843964" y="5731457"/>
                </a:lnTo>
                <a:lnTo>
                  <a:pt x="2718794" y="5728292"/>
                </a:lnTo>
                <a:cubicBezTo>
                  <a:pt x="1204331" y="5651523"/>
                  <a:pt x="0" y="4399269"/>
                  <a:pt x="0" y="2865728"/>
                </a:cubicBezTo>
                <a:cubicBezTo>
                  <a:pt x="0" y="1332187"/>
                  <a:pt x="1204331" y="79933"/>
                  <a:pt x="2718794" y="3165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3"/>
            </p:custDataLst>
          </p:nvPr>
        </p:nvSpPr>
        <p:spPr>
          <a:xfrm>
            <a:off x="1005522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4" name="任意多边形: 形状 33"/>
          <p:cNvSpPr/>
          <p:nvPr userDrawn="1">
            <p:custDataLst>
              <p:tags r:id="rId4"/>
            </p:custDataLst>
          </p:nvPr>
        </p:nvSpPr>
        <p:spPr>
          <a:xfrm>
            <a:off x="1027303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 userDrawn="1">
            <p:custDataLst>
              <p:tags r:id="rId5"/>
            </p:custDataLst>
          </p:nvPr>
        </p:nvSpPr>
        <p:spPr>
          <a:xfrm>
            <a:off x="1049020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6" name="任意多边形: 形状 35"/>
          <p:cNvSpPr/>
          <p:nvPr userDrawn="1">
            <p:custDataLst>
              <p:tags r:id="rId6"/>
            </p:custDataLst>
          </p:nvPr>
        </p:nvSpPr>
        <p:spPr>
          <a:xfrm>
            <a:off x="1070800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7" name="任意多边形: 形状 36"/>
          <p:cNvSpPr/>
          <p:nvPr userDrawn="1">
            <p:custDataLst>
              <p:tags r:id="rId7"/>
            </p:custDataLst>
          </p:nvPr>
        </p:nvSpPr>
        <p:spPr>
          <a:xfrm>
            <a:off x="1092517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8" name="任意多边形: 形状 37"/>
          <p:cNvSpPr/>
          <p:nvPr userDrawn="1">
            <p:custDataLst>
              <p:tags r:id="rId8"/>
            </p:custDataLst>
          </p:nvPr>
        </p:nvSpPr>
        <p:spPr>
          <a:xfrm>
            <a:off x="1114298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 userDrawn="1">
            <p:custDataLst>
              <p:tags r:id="rId9"/>
            </p:custDataLst>
          </p:nvPr>
        </p:nvSpPr>
        <p:spPr>
          <a:xfrm>
            <a:off x="1005522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 userDrawn="1">
            <p:custDataLst>
              <p:tags r:id="rId10"/>
            </p:custDataLst>
          </p:nvPr>
        </p:nvSpPr>
        <p:spPr>
          <a:xfrm>
            <a:off x="1027303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9" name="任意多边形: 形状 28"/>
          <p:cNvSpPr/>
          <p:nvPr userDrawn="1">
            <p:custDataLst>
              <p:tags r:id="rId11"/>
            </p:custDataLst>
          </p:nvPr>
        </p:nvSpPr>
        <p:spPr>
          <a:xfrm>
            <a:off x="1049020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0" name="任意多边形: 形状 29"/>
          <p:cNvSpPr/>
          <p:nvPr userDrawn="1">
            <p:custDataLst>
              <p:tags r:id="rId12"/>
            </p:custDataLst>
          </p:nvPr>
        </p:nvSpPr>
        <p:spPr>
          <a:xfrm>
            <a:off x="1070800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1" name="任意多边形: 形状 30"/>
          <p:cNvSpPr/>
          <p:nvPr userDrawn="1">
            <p:custDataLst>
              <p:tags r:id="rId13"/>
            </p:custDataLst>
          </p:nvPr>
        </p:nvSpPr>
        <p:spPr>
          <a:xfrm>
            <a:off x="1092517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2" name="任意多边形: 形状 31"/>
          <p:cNvSpPr/>
          <p:nvPr userDrawn="1">
            <p:custDataLst>
              <p:tags r:id="rId14"/>
            </p:custDataLst>
          </p:nvPr>
        </p:nvSpPr>
        <p:spPr>
          <a:xfrm>
            <a:off x="1114298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1" name="任意多边形: 形状 20"/>
          <p:cNvSpPr/>
          <p:nvPr userDrawn="1">
            <p:custDataLst>
              <p:tags r:id="rId15"/>
            </p:custDataLst>
          </p:nvPr>
        </p:nvSpPr>
        <p:spPr>
          <a:xfrm>
            <a:off x="1005522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" name="任意多边形: 形状 21"/>
          <p:cNvSpPr/>
          <p:nvPr userDrawn="1">
            <p:custDataLst>
              <p:tags r:id="rId16"/>
            </p:custDataLst>
          </p:nvPr>
        </p:nvSpPr>
        <p:spPr>
          <a:xfrm>
            <a:off x="1027303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" name="任意多边形: 形状 22"/>
          <p:cNvSpPr/>
          <p:nvPr userDrawn="1">
            <p:custDataLst>
              <p:tags r:id="rId17"/>
            </p:custDataLst>
          </p:nvPr>
        </p:nvSpPr>
        <p:spPr>
          <a:xfrm>
            <a:off x="1049020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4" name="任意多边形: 形状 23"/>
          <p:cNvSpPr/>
          <p:nvPr userDrawn="1">
            <p:custDataLst>
              <p:tags r:id="rId18"/>
            </p:custDataLst>
          </p:nvPr>
        </p:nvSpPr>
        <p:spPr>
          <a:xfrm>
            <a:off x="1070800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5" name="任意多边形: 形状 24"/>
          <p:cNvSpPr/>
          <p:nvPr userDrawn="1">
            <p:custDataLst>
              <p:tags r:id="rId19"/>
            </p:custDataLst>
          </p:nvPr>
        </p:nvSpPr>
        <p:spPr>
          <a:xfrm>
            <a:off x="1092517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 userDrawn="1">
            <p:custDataLst>
              <p:tags r:id="rId20"/>
            </p:custDataLst>
          </p:nvPr>
        </p:nvSpPr>
        <p:spPr>
          <a:xfrm>
            <a:off x="1114298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" name="任意多边形: 形状 14"/>
          <p:cNvSpPr/>
          <p:nvPr userDrawn="1">
            <p:custDataLst>
              <p:tags r:id="rId21"/>
            </p:custDataLst>
          </p:nvPr>
        </p:nvSpPr>
        <p:spPr>
          <a:xfrm>
            <a:off x="1005522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" name="任意多边形: 形状 15"/>
          <p:cNvSpPr/>
          <p:nvPr userDrawn="1">
            <p:custDataLst>
              <p:tags r:id="rId22"/>
            </p:custDataLst>
          </p:nvPr>
        </p:nvSpPr>
        <p:spPr>
          <a:xfrm>
            <a:off x="1027303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" name="任意多边形: 形状 16"/>
          <p:cNvSpPr/>
          <p:nvPr userDrawn="1">
            <p:custDataLst>
              <p:tags r:id="rId23"/>
            </p:custDataLst>
          </p:nvPr>
        </p:nvSpPr>
        <p:spPr>
          <a:xfrm>
            <a:off x="1049020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8" name="任意多边形: 形状 17"/>
          <p:cNvSpPr/>
          <p:nvPr userDrawn="1">
            <p:custDataLst>
              <p:tags r:id="rId24"/>
            </p:custDataLst>
          </p:nvPr>
        </p:nvSpPr>
        <p:spPr>
          <a:xfrm>
            <a:off x="1070800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9" name="任意多边形: 形状 18"/>
          <p:cNvSpPr/>
          <p:nvPr userDrawn="1">
            <p:custDataLst>
              <p:tags r:id="rId25"/>
            </p:custDataLst>
          </p:nvPr>
        </p:nvSpPr>
        <p:spPr>
          <a:xfrm>
            <a:off x="1092517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0" name="任意多边形: 形状 19"/>
          <p:cNvSpPr/>
          <p:nvPr userDrawn="1">
            <p:custDataLst>
              <p:tags r:id="rId26"/>
            </p:custDataLst>
          </p:nvPr>
        </p:nvSpPr>
        <p:spPr>
          <a:xfrm>
            <a:off x="1114298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9" name="任意多边形 1"/>
          <p:cNvSpPr/>
          <p:nvPr userDrawn="1">
            <p:custDataLst>
              <p:tags r:id="rId27"/>
            </p:custDataLst>
          </p:nvPr>
        </p:nvSpPr>
        <p:spPr>
          <a:xfrm>
            <a:off x="206375" y="5969564"/>
            <a:ext cx="1343382" cy="88907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16" h="1400">
                <a:moveTo>
                  <a:pt x="1058" y="0"/>
                </a:moveTo>
                <a:cubicBezTo>
                  <a:pt x="1570" y="0"/>
                  <a:pt x="1997" y="368"/>
                  <a:pt x="2096" y="857"/>
                </a:cubicBezTo>
                <a:lnTo>
                  <a:pt x="2116" y="1053"/>
                </a:lnTo>
                <a:lnTo>
                  <a:pt x="1762" y="1053"/>
                </a:lnTo>
                <a:lnTo>
                  <a:pt x="1762" y="1400"/>
                </a:lnTo>
                <a:lnTo>
                  <a:pt x="0" y="1400"/>
                </a:lnTo>
                <a:lnTo>
                  <a:pt x="0" y="1053"/>
                </a:lnTo>
                <a:lnTo>
                  <a:pt x="0" y="1053"/>
                </a:lnTo>
                <a:lnTo>
                  <a:pt x="20" y="857"/>
                </a:lnTo>
                <a:cubicBezTo>
                  <a:pt x="119" y="368"/>
                  <a:pt x="546" y="0"/>
                  <a:pt x="10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/>
          <p:nvPr userDrawn="1">
            <p:custDataLst>
              <p:tags r:id="rId28"/>
            </p:custDataLst>
          </p:nvPr>
        </p:nvCxnSpPr>
        <p:spPr>
          <a:xfrm>
            <a:off x="1549757" y="6527800"/>
            <a:ext cx="8572143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任意多边形: 形状 40"/>
          <p:cNvSpPr/>
          <p:nvPr userDrawn="1">
            <p:custDataLst>
              <p:tags r:id="rId29"/>
            </p:custDataLst>
          </p:nvPr>
        </p:nvSpPr>
        <p:spPr>
          <a:xfrm>
            <a:off x="1075734" y="6426567"/>
            <a:ext cx="862759" cy="431379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2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>
          <a:xfrm>
            <a:off x="1581138" y="700668"/>
            <a:ext cx="6603643" cy="499203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1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3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  <p:custDataLst>
              <p:tags r:id="rId34"/>
            </p:custDataLst>
          </p:nvPr>
        </p:nvSpPr>
        <p:spPr>
          <a:xfrm>
            <a:off x="10270349" y="2560320"/>
            <a:ext cx="1632479" cy="18696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CG41N126607681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764" y="0"/>
            <a:ext cx="1888015" cy="3047113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>
            <p:custDataLst>
              <p:tags r:id="rId5"/>
            </p:custDataLst>
          </p:nvPr>
        </p:nvCxnSpPr>
        <p:spPr>
          <a:xfrm>
            <a:off x="558800" y="65278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任意多边形: 形状 10"/>
          <p:cNvSpPr/>
          <p:nvPr userDrawn="1">
            <p:custDataLst>
              <p:tags r:id="rId6"/>
            </p:custDataLst>
          </p:nvPr>
        </p:nvSpPr>
        <p:spPr>
          <a:xfrm>
            <a:off x="9845675" y="5245735"/>
            <a:ext cx="1585595" cy="1607185"/>
          </a:xfrm>
          <a:custGeom>
            <a:avLst/>
            <a:gdLst>
              <a:gd name="connsiteX0" fmla="*/ 1924435 w 1924435"/>
              <a:gd name="connsiteY0" fmla="*/ 1924435 h 1924435"/>
              <a:gd name="connsiteX1" fmla="*/ 0 w 1924435"/>
              <a:gd name="connsiteY1" fmla="*/ 1924435 h 1924435"/>
              <a:gd name="connsiteX2" fmla="*/ 0 w 1924435"/>
              <a:gd name="connsiteY2" fmla="*/ 962218 h 1924435"/>
              <a:gd name="connsiteX3" fmla="*/ 962218 w 1924435"/>
              <a:gd name="connsiteY3" fmla="*/ 0 h 1924435"/>
              <a:gd name="connsiteX4" fmla="*/ 962218 w 1924435"/>
              <a:gd name="connsiteY4" fmla="*/ 0 h 1924435"/>
              <a:gd name="connsiteX5" fmla="*/ 1924435 w 1924435"/>
              <a:gd name="connsiteY5" fmla="*/ 962218 h 1924435"/>
              <a:gd name="connsiteX6" fmla="*/ 1924435 w 1924435"/>
              <a:gd name="connsiteY6" fmla="*/ 1924435 h 192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4435" h="1924435">
                <a:moveTo>
                  <a:pt x="1924435" y="1924435"/>
                </a:moveTo>
                <a:lnTo>
                  <a:pt x="0" y="1924435"/>
                </a:lnTo>
                <a:lnTo>
                  <a:pt x="0" y="962218"/>
                </a:lnTo>
                <a:cubicBezTo>
                  <a:pt x="0" y="430944"/>
                  <a:pt x="430944" y="0"/>
                  <a:pt x="962218" y="0"/>
                </a:cubicBezTo>
                <a:lnTo>
                  <a:pt x="962218" y="0"/>
                </a:lnTo>
                <a:cubicBezTo>
                  <a:pt x="1493491" y="0"/>
                  <a:pt x="1924435" y="430944"/>
                  <a:pt x="1924435" y="962218"/>
                </a:cubicBezTo>
                <a:lnTo>
                  <a:pt x="1924435" y="1924435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 userDrawn="1">
            <p:custDataLst>
              <p:tags r:id="rId7"/>
            </p:custDataLst>
          </p:nvPr>
        </p:nvSpPr>
        <p:spPr>
          <a:xfrm flipH="1">
            <a:off x="11099800" y="1419860"/>
            <a:ext cx="1092200" cy="2183765"/>
          </a:xfrm>
          <a:custGeom>
            <a:avLst/>
            <a:gdLst>
              <a:gd name="connsiteX0" fmla="*/ 1130019 w 1130018"/>
              <a:gd name="connsiteY0" fmla="*/ 1130019 h 2260037"/>
              <a:gd name="connsiteX1" fmla="*/ 0 w 1130018"/>
              <a:gd name="connsiteY1" fmla="*/ 0 h 2260037"/>
              <a:gd name="connsiteX2" fmla="*/ 0 w 1130018"/>
              <a:gd name="connsiteY2" fmla="*/ 2260038 h 2260037"/>
              <a:gd name="connsiteX3" fmla="*/ 1130019 w 1130018"/>
              <a:gd name="connsiteY3" fmla="*/ 1130019 h 22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18" h="2260037">
                <a:moveTo>
                  <a:pt x="1130019" y="1130019"/>
                </a:moveTo>
                <a:cubicBezTo>
                  <a:pt x="1130019" y="506044"/>
                  <a:pt x="623974" y="0"/>
                  <a:pt x="0" y="0"/>
                </a:cubicBezTo>
                <a:lnTo>
                  <a:pt x="0" y="2260038"/>
                </a:lnTo>
                <a:cubicBezTo>
                  <a:pt x="623974" y="2260038"/>
                  <a:pt x="1130019" y="1754287"/>
                  <a:pt x="1130019" y="1130019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" name="任意多边形: 形状 14"/>
          <p:cNvSpPr/>
          <p:nvPr userDrawn="1">
            <p:custDataLst>
              <p:tags r:id="rId8"/>
            </p:custDataLst>
          </p:nvPr>
        </p:nvSpPr>
        <p:spPr>
          <a:xfrm>
            <a:off x="10956925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9"/>
            </p:custDataLst>
          </p:nvPr>
        </p:nvSpPr>
        <p:spPr>
          <a:xfrm>
            <a:off x="11095355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7" name="任意多边形: 形状 16"/>
          <p:cNvSpPr/>
          <p:nvPr userDrawn="1">
            <p:custDataLst>
              <p:tags r:id="rId10"/>
            </p:custDataLst>
          </p:nvPr>
        </p:nvSpPr>
        <p:spPr>
          <a:xfrm>
            <a:off x="1123315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9" name="任意多边形: 形状 18"/>
          <p:cNvSpPr/>
          <p:nvPr userDrawn="1">
            <p:custDataLst>
              <p:tags r:id="rId11"/>
            </p:custDataLst>
          </p:nvPr>
        </p:nvSpPr>
        <p:spPr>
          <a:xfrm>
            <a:off x="1137158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1" name="任意多边形: 形状 20"/>
          <p:cNvSpPr/>
          <p:nvPr userDrawn="1">
            <p:custDataLst>
              <p:tags r:id="rId12"/>
            </p:custDataLst>
          </p:nvPr>
        </p:nvSpPr>
        <p:spPr>
          <a:xfrm>
            <a:off x="1151001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2" name="任意多边形: 形状 21"/>
          <p:cNvSpPr/>
          <p:nvPr userDrawn="1">
            <p:custDataLst>
              <p:tags r:id="rId13"/>
            </p:custDataLst>
          </p:nvPr>
        </p:nvSpPr>
        <p:spPr>
          <a:xfrm>
            <a:off x="1164844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3" name="任意多边形: 形状 22"/>
          <p:cNvSpPr/>
          <p:nvPr userDrawn="1">
            <p:custDataLst>
              <p:tags r:id="rId14"/>
            </p:custDataLst>
          </p:nvPr>
        </p:nvSpPr>
        <p:spPr>
          <a:xfrm>
            <a:off x="10956925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5" name="任意多边形: 形状 24"/>
          <p:cNvSpPr/>
          <p:nvPr userDrawn="1">
            <p:custDataLst>
              <p:tags r:id="rId15"/>
            </p:custDataLst>
          </p:nvPr>
        </p:nvSpPr>
        <p:spPr>
          <a:xfrm>
            <a:off x="11095355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6" name="任意多边形: 形状 25"/>
          <p:cNvSpPr/>
          <p:nvPr userDrawn="1">
            <p:custDataLst>
              <p:tags r:id="rId16"/>
            </p:custDataLst>
          </p:nvPr>
        </p:nvSpPr>
        <p:spPr>
          <a:xfrm>
            <a:off x="1123315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7" name="任意多边形: 形状 26"/>
          <p:cNvSpPr/>
          <p:nvPr userDrawn="1">
            <p:custDataLst>
              <p:tags r:id="rId17"/>
            </p:custDataLst>
          </p:nvPr>
        </p:nvSpPr>
        <p:spPr>
          <a:xfrm>
            <a:off x="1137158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8" name="任意多边形: 形状 27"/>
          <p:cNvSpPr/>
          <p:nvPr userDrawn="1">
            <p:custDataLst>
              <p:tags r:id="rId18"/>
            </p:custDataLst>
          </p:nvPr>
        </p:nvSpPr>
        <p:spPr>
          <a:xfrm>
            <a:off x="1151001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9" name="任意多边形: 形状 28"/>
          <p:cNvSpPr/>
          <p:nvPr userDrawn="1">
            <p:custDataLst>
              <p:tags r:id="rId19"/>
            </p:custDataLst>
          </p:nvPr>
        </p:nvSpPr>
        <p:spPr>
          <a:xfrm>
            <a:off x="1164844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0" name="任意多边形: 形状 29"/>
          <p:cNvSpPr/>
          <p:nvPr userDrawn="1">
            <p:custDataLst>
              <p:tags r:id="rId20"/>
            </p:custDataLst>
          </p:nvPr>
        </p:nvSpPr>
        <p:spPr>
          <a:xfrm>
            <a:off x="10956925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1" name="任意多边形: 形状 30"/>
          <p:cNvSpPr/>
          <p:nvPr userDrawn="1">
            <p:custDataLst>
              <p:tags r:id="rId21"/>
            </p:custDataLst>
          </p:nvPr>
        </p:nvSpPr>
        <p:spPr>
          <a:xfrm>
            <a:off x="11095355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2" name="任意多边形: 形状 31"/>
          <p:cNvSpPr/>
          <p:nvPr userDrawn="1">
            <p:custDataLst>
              <p:tags r:id="rId22"/>
            </p:custDataLst>
          </p:nvPr>
        </p:nvSpPr>
        <p:spPr>
          <a:xfrm>
            <a:off x="1123315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23"/>
            </p:custDataLst>
          </p:nvPr>
        </p:nvSpPr>
        <p:spPr>
          <a:xfrm>
            <a:off x="1137158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4" name="任意多边形: 形状 33"/>
          <p:cNvSpPr/>
          <p:nvPr userDrawn="1">
            <p:custDataLst>
              <p:tags r:id="rId24"/>
            </p:custDataLst>
          </p:nvPr>
        </p:nvSpPr>
        <p:spPr>
          <a:xfrm>
            <a:off x="1151001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5" name="任意多边形: 形状 34"/>
          <p:cNvSpPr/>
          <p:nvPr userDrawn="1">
            <p:custDataLst>
              <p:tags r:id="rId25"/>
            </p:custDataLst>
          </p:nvPr>
        </p:nvSpPr>
        <p:spPr>
          <a:xfrm>
            <a:off x="1164844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6" name="任意多边形: 形状 35"/>
          <p:cNvSpPr/>
          <p:nvPr userDrawn="1">
            <p:custDataLst>
              <p:tags r:id="rId26"/>
            </p:custDataLst>
          </p:nvPr>
        </p:nvSpPr>
        <p:spPr>
          <a:xfrm>
            <a:off x="10956925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7" name="任意多边形: 形状 36"/>
          <p:cNvSpPr/>
          <p:nvPr userDrawn="1">
            <p:custDataLst>
              <p:tags r:id="rId27"/>
            </p:custDataLst>
          </p:nvPr>
        </p:nvSpPr>
        <p:spPr>
          <a:xfrm>
            <a:off x="11095355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8" name="任意多边形: 形状 37"/>
          <p:cNvSpPr/>
          <p:nvPr userDrawn="1">
            <p:custDataLst>
              <p:tags r:id="rId28"/>
            </p:custDataLst>
          </p:nvPr>
        </p:nvSpPr>
        <p:spPr>
          <a:xfrm>
            <a:off x="1123315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9" name="任意多边形: 形状 38"/>
          <p:cNvSpPr/>
          <p:nvPr userDrawn="1">
            <p:custDataLst>
              <p:tags r:id="rId29"/>
            </p:custDataLst>
          </p:nvPr>
        </p:nvSpPr>
        <p:spPr>
          <a:xfrm>
            <a:off x="1137158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0" name="任意多边形: 形状 39"/>
          <p:cNvSpPr/>
          <p:nvPr userDrawn="1">
            <p:custDataLst>
              <p:tags r:id="rId30"/>
            </p:custDataLst>
          </p:nvPr>
        </p:nvSpPr>
        <p:spPr>
          <a:xfrm>
            <a:off x="1151001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1" name="任意多边形: 形状 40"/>
          <p:cNvSpPr/>
          <p:nvPr userDrawn="1">
            <p:custDataLst>
              <p:tags r:id="rId31"/>
            </p:custDataLst>
          </p:nvPr>
        </p:nvSpPr>
        <p:spPr>
          <a:xfrm>
            <a:off x="1164844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2" name="任意多边形: 形状 41"/>
          <p:cNvSpPr/>
          <p:nvPr userDrawn="1">
            <p:custDataLst>
              <p:tags r:id="rId32"/>
            </p:custDataLst>
          </p:nvPr>
        </p:nvSpPr>
        <p:spPr>
          <a:xfrm>
            <a:off x="0" y="5696299"/>
            <a:ext cx="1161701" cy="1161701"/>
          </a:xfrm>
          <a:custGeom>
            <a:avLst/>
            <a:gdLst>
              <a:gd name="connsiteX0" fmla="*/ 1161702 w 1161701"/>
              <a:gd name="connsiteY0" fmla="*/ 1161702 h 1161701"/>
              <a:gd name="connsiteX1" fmla="*/ 0 w 1161701"/>
              <a:gd name="connsiteY1" fmla="*/ 1161702 h 1161701"/>
              <a:gd name="connsiteX2" fmla="*/ 0 w 1161701"/>
              <a:gd name="connsiteY2" fmla="*/ 0 h 1161701"/>
              <a:gd name="connsiteX3" fmla="*/ 0 w 1161701"/>
              <a:gd name="connsiteY3" fmla="*/ 0 h 1161701"/>
              <a:gd name="connsiteX4" fmla="*/ 1161702 w 1161701"/>
              <a:gd name="connsiteY4" fmla="*/ 1161702 h 1161701"/>
              <a:gd name="connsiteX5" fmla="*/ 1161702 w 1161701"/>
              <a:gd name="connsiteY5" fmla="*/ 1161702 h 116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701" h="1161701">
                <a:moveTo>
                  <a:pt x="1161702" y="1161702"/>
                </a:moveTo>
                <a:lnTo>
                  <a:pt x="0" y="1161702"/>
                </a:lnTo>
                <a:lnTo>
                  <a:pt x="0" y="0"/>
                </a:lnTo>
                <a:lnTo>
                  <a:pt x="0" y="0"/>
                </a:lnTo>
                <a:cubicBezTo>
                  <a:pt x="641576" y="0"/>
                  <a:pt x="1161702" y="520126"/>
                  <a:pt x="1161702" y="1161702"/>
                </a:cubicBezTo>
                <a:lnTo>
                  <a:pt x="1161702" y="1161702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cxnSp>
        <p:nvCxnSpPr>
          <p:cNvPr id="44" name="直接连接符 43"/>
          <p:cNvCxnSpPr/>
          <p:nvPr userDrawn="1">
            <p:custDataLst>
              <p:tags r:id="rId33"/>
            </p:custDataLst>
          </p:nvPr>
        </p:nvCxnSpPr>
        <p:spPr>
          <a:xfrm>
            <a:off x="2184400" y="8382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任意多边形: 形状 44"/>
          <p:cNvSpPr/>
          <p:nvPr userDrawn="1">
            <p:custDataLst>
              <p:tags r:id="rId34"/>
            </p:custDataLst>
          </p:nvPr>
        </p:nvSpPr>
        <p:spPr>
          <a:xfrm>
            <a:off x="9381500" y="6334625"/>
            <a:ext cx="1046117" cy="523058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35"/>
            </p:custDataLst>
          </p:nvPr>
        </p:nvSpPr>
        <p:spPr>
          <a:xfrm>
            <a:off x="2225242" y="1100447"/>
            <a:ext cx="7756958" cy="27635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6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8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6" name="文本占位符 9"/>
          <p:cNvSpPr>
            <a:spLocks noGrp="1"/>
          </p:cNvSpPr>
          <p:nvPr>
            <p:ph type="body" sz="quarter" idx="18" hasCustomPrompt="1"/>
            <p:custDataLst>
              <p:tags r:id="rId39"/>
            </p:custDataLst>
          </p:nvPr>
        </p:nvSpPr>
        <p:spPr>
          <a:xfrm>
            <a:off x="486770" y="330199"/>
            <a:ext cx="1546568" cy="504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 b="1"/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47" name="文本占位符 23"/>
          <p:cNvSpPr>
            <a:spLocks noGrp="1"/>
          </p:cNvSpPr>
          <p:nvPr>
            <p:ph type="body" sz="quarter" idx="19" hasCustomPrompt="1"/>
            <p:custDataLst>
              <p:tags r:id="rId40"/>
            </p:custDataLst>
          </p:nvPr>
        </p:nvSpPr>
        <p:spPr>
          <a:xfrm>
            <a:off x="4781641" y="4205797"/>
            <a:ext cx="2743200" cy="504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tags" Target="../tags/tag144.xml"/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635" y="5975985"/>
            <a:ext cx="408305" cy="1009650"/>
            <a:chOff x="1" y="9401"/>
            <a:chExt cx="762" cy="1787"/>
          </a:xfrm>
        </p:grpSpPr>
        <p:sp>
          <p:nvSpPr>
            <p:cNvPr id="15" name="任意多边形: 形状 14"/>
            <p:cNvSpPr/>
            <p:nvPr userDrawn="1">
              <p:custDataLst>
                <p:tags r:id="rId6"/>
              </p:custDataLst>
            </p:nvPr>
          </p:nvSpPr>
          <p:spPr>
            <a:xfrm rot="5400000">
              <a:off x="-398" y="9800"/>
              <a:ext cx="1561" cy="763"/>
            </a:xfrm>
            <a:custGeom>
              <a:avLst/>
              <a:gdLst>
                <a:gd name="connsiteX0" fmla="*/ 671605 w 1343208"/>
                <a:gd name="connsiteY0" fmla="*/ 0 h 668726"/>
                <a:gd name="connsiteX1" fmla="*/ 1330834 w 1343208"/>
                <a:gd name="connsiteY1" fmla="*/ 544421 h 668726"/>
                <a:gd name="connsiteX2" fmla="*/ 1343208 w 1343208"/>
                <a:gd name="connsiteY2" fmla="*/ 668726 h 668726"/>
                <a:gd name="connsiteX3" fmla="*/ 0 w 1343208"/>
                <a:gd name="connsiteY3" fmla="*/ 668726 h 668726"/>
                <a:gd name="connsiteX4" fmla="*/ 12374 w 1343208"/>
                <a:gd name="connsiteY4" fmla="*/ 544421 h 668726"/>
                <a:gd name="connsiteX5" fmla="*/ 671605 w 1343208"/>
                <a:gd name="connsiteY5" fmla="*/ 0 h 66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3208" h="668726">
                  <a:moveTo>
                    <a:pt x="671605" y="0"/>
                  </a:moveTo>
                  <a:cubicBezTo>
                    <a:pt x="996697" y="0"/>
                    <a:pt x="1268070" y="233786"/>
                    <a:pt x="1330834" y="544421"/>
                  </a:cubicBezTo>
                  <a:lnTo>
                    <a:pt x="1343208" y="668726"/>
                  </a:lnTo>
                  <a:lnTo>
                    <a:pt x="0" y="668726"/>
                  </a:lnTo>
                  <a:lnTo>
                    <a:pt x="12374" y="544421"/>
                  </a:lnTo>
                  <a:cubicBezTo>
                    <a:pt x="75138" y="233786"/>
                    <a:pt x="346512" y="0"/>
                    <a:pt x="671605" y="0"/>
                  </a:cubicBezTo>
                  <a:close/>
                </a:path>
              </a:pathLst>
            </a:custGeom>
            <a:solidFill>
              <a:schemeClr val="accent1"/>
            </a:solidFill>
            <a:ln w="293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7" name="任意多边形: 形状 16"/>
            <p:cNvSpPr/>
            <p:nvPr userDrawn="1">
              <p:custDataLst>
                <p:tags r:id="rId7"/>
              </p:custDataLst>
            </p:nvPr>
          </p:nvSpPr>
          <p:spPr>
            <a:xfrm rot="5400000">
              <a:off x="-255" y="10440"/>
              <a:ext cx="1004" cy="493"/>
            </a:xfrm>
            <a:custGeom>
              <a:avLst/>
              <a:gdLst>
                <a:gd name="connsiteX0" fmla="*/ 523059 w 1046117"/>
                <a:gd name="connsiteY0" fmla="*/ 0 h 523058"/>
                <a:gd name="connsiteX1" fmla="*/ 0 w 1046117"/>
                <a:gd name="connsiteY1" fmla="*/ 523059 h 523058"/>
                <a:gd name="connsiteX2" fmla="*/ 1046118 w 1046117"/>
                <a:gd name="connsiteY2" fmla="*/ 523059 h 523058"/>
                <a:gd name="connsiteX3" fmla="*/ 523059 w 1046117"/>
                <a:gd name="connsiteY3" fmla="*/ 0 h 52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6117" h="523058">
                  <a:moveTo>
                    <a:pt x="523059" y="0"/>
                  </a:moveTo>
                  <a:cubicBezTo>
                    <a:pt x="234100" y="0"/>
                    <a:pt x="0" y="234100"/>
                    <a:pt x="0" y="523059"/>
                  </a:cubicBezTo>
                  <a:lnTo>
                    <a:pt x="1046118" y="523059"/>
                  </a:lnTo>
                  <a:cubicBezTo>
                    <a:pt x="1045825" y="234100"/>
                    <a:pt x="811724" y="0"/>
                    <a:pt x="523059" y="0"/>
                  </a:cubicBezTo>
                  <a:close/>
                </a:path>
              </a:pathLst>
            </a:custGeom>
            <a:solidFill>
              <a:schemeClr val="accent2"/>
            </a:solidFill>
            <a:ln w="2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</p:grpSp>
      <p:sp>
        <p:nvSpPr>
          <p:cNvPr id="18" name="任意多边形: 形状 17"/>
          <p:cNvSpPr/>
          <p:nvPr userDrawn="1">
            <p:custDataLst>
              <p:tags r:id="rId8"/>
            </p:custDataLst>
          </p:nvPr>
        </p:nvSpPr>
        <p:spPr>
          <a:xfrm rot="10800000" flipH="1">
            <a:off x="11007090" y="0"/>
            <a:ext cx="1184910" cy="532765"/>
          </a:xfrm>
          <a:custGeom>
            <a:avLst/>
            <a:gdLst>
              <a:gd name="connsiteX0" fmla="*/ 1267016 w 2192479"/>
              <a:gd name="connsiteY0" fmla="*/ 0 h 936989"/>
              <a:gd name="connsiteX1" fmla="*/ 2109873 w 2192479"/>
              <a:gd name="connsiteY1" fmla="*/ 302578 h 936989"/>
              <a:gd name="connsiteX2" fmla="*/ 2192479 w 2192479"/>
              <a:gd name="connsiteY2" fmla="*/ 377655 h 936989"/>
              <a:gd name="connsiteX3" fmla="*/ 2192479 w 2192479"/>
              <a:gd name="connsiteY3" fmla="*/ 936989 h 936989"/>
              <a:gd name="connsiteX4" fmla="*/ 0 w 2192479"/>
              <a:gd name="connsiteY4" fmla="*/ 936989 h 936989"/>
              <a:gd name="connsiteX5" fmla="*/ 1534 w 2192479"/>
              <a:gd name="connsiteY5" fmla="*/ 931024 h 936989"/>
              <a:gd name="connsiteX6" fmla="*/ 1267016 w 2192479"/>
              <a:gd name="connsiteY6" fmla="*/ 0 h 93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2479" h="936989">
                <a:moveTo>
                  <a:pt x="1267016" y="0"/>
                </a:moveTo>
                <a:cubicBezTo>
                  <a:pt x="1587182" y="0"/>
                  <a:pt x="1880826" y="113551"/>
                  <a:pt x="2109873" y="302578"/>
                </a:cubicBezTo>
                <a:lnTo>
                  <a:pt x="2192479" y="377655"/>
                </a:lnTo>
                <a:lnTo>
                  <a:pt x="2192479" y="936989"/>
                </a:lnTo>
                <a:lnTo>
                  <a:pt x="0" y="936989"/>
                </a:lnTo>
                <a:lnTo>
                  <a:pt x="1534" y="931024"/>
                </a:lnTo>
                <a:cubicBezTo>
                  <a:pt x="169301" y="391636"/>
                  <a:pt x="672423" y="0"/>
                  <a:pt x="126701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1.xml"/><Relationship Id="rId4" Type="http://schemas.openxmlformats.org/officeDocument/2006/relationships/tags" Target="../tags/tag180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3.xml"/><Relationship Id="rId1" Type="http://schemas.openxmlformats.org/officeDocument/2006/relationships/tags" Target="../tags/tag182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6.xml"/><Relationship Id="rId4" Type="http://schemas.openxmlformats.org/officeDocument/2006/relationships/image" Target="../media/image8.png"/><Relationship Id="rId3" Type="http://schemas.openxmlformats.org/officeDocument/2006/relationships/tags" Target="../tags/tag185.xml"/><Relationship Id="rId2" Type="http://schemas.openxmlformats.org/officeDocument/2006/relationships/image" Target="../media/image7.png"/><Relationship Id="rId1" Type="http://schemas.openxmlformats.org/officeDocument/2006/relationships/tags" Target="../tags/tag184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92.xml"/><Relationship Id="rId5" Type="http://schemas.openxmlformats.org/officeDocument/2006/relationships/tags" Target="../tags/tag191.xml"/><Relationship Id="rId4" Type="http://schemas.openxmlformats.org/officeDocument/2006/relationships/tags" Target="../tags/tag190.xml"/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3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4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5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8.xml"/><Relationship Id="rId4" Type="http://schemas.openxmlformats.org/officeDocument/2006/relationships/image" Target="../media/image13.png"/><Relationship Id="rId3" Type="http://schemas.openxmlformats.org/officeDocument/2006/relationships/tags" Target="../tags/tag197.xml"/><Relationship Id="rId2" Type="http://schemas.openxmlformats.org/officeDocument/2006/relationships/image" Target="../media/image12.png"/><Relationship Id="rId1" Type="http://schemas.openxmlformats.org/officeDocument/2006/relationships/tags" Target="../tags/tag19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0.xml"/><Relationship Id="rId1" Type="http://schemas.openxmlformats.org/officeDocument/2006/relationships/tags" Target="../tags/tag199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4" Type="http://schemas.openxmlformats.org/officeDocument/2006/relationships/tags" Target="../tags/tag204.xml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2.xml"/><Relationship Id="rId2" Type="http://schemas.openxmlformats.org/officeDocument/2006/relationships/image" Target="../media/image5.png"/><Relationship Id="rId1" Type="http://schemas.openxmlformats.org/officeDocument/2006/relationships/tags" Target="../tags/tag1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7.xml"/><Relationship Id="rId1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08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11.xml"/><Relationship Id="rId2" Type="http://schemas.openxmlformats.org/officeDocument/2006/relationships/tags" Target="../tags/tag210.xml"/><Relationship Id="rId1" Type="http://schemas.openxmlformats.org/officeDocument/2006/relationships/tags" Target="../tags/tag209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" Type="http://schemas.openxmlformats.org/officeDocument/2006/relationships/tags" Target="../tags/tag21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" Type="http://schemas.openxmlformats.org/officeDocument/2006/relationships/tags" Target="../tags/tag215.xml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tags" Target="../tags/tag2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5.xml"/><Relationship Id="rId1" Type="http://schemas.openxmlformats.org/officeDocument/2006/relationships/tags" Target="../tags/tag224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27.xml"/><Relationship Id="rId2" Type="http://schemas.openxmlformats.org/officeDocument/2006/relationships/image" Target="../media/image17.png"/><Relationship Id="rId1" Type="http://schemas.openxmlformats.org/officeDocument/2006/relationships/tags" Target="../tags/tag2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9.xml"/><Relationship Id="rId1" Type="http://schemas.openxmlformats.org/officeDocument/2006/relationships/tags" Target="../tags/tag228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3.xml"/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tags" Target="../tags/tag230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tags" Target="../tags/tag234.xml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0.xml"/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tags" Target="../tags/tag23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image" Target="../media/image6.png"/><Relationship Id="rId1" Type="http://schemas.openxmlformats.org/officeDocument/2006/relationships/tags" Target="../tags/tag167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4.xml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6.xml"/><Relationship Id="rId1" Type="http://schemas.openxmlformats.org/officeDocument/2006/relationships/tags" Target="../tags/tag1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38200" y="1947465"/>
            <a:ext cx="10515600" cy="1800000"/>
          </a:xfrm>
        </p:spPr>
        <p:txBody>
          <a:bodyPr/>
          <a:lstStyle/>
          <a:p>
            <a:r>
              <a:rPr lang="zh-CN" altLang="en-US" sz="4000"/>
              <a:t>区块练</a:t>
            </a:r>
            <a:r>
              <a:rPr lang="en-US" altLang="zh-CN" sz="4000"/>
              <a:t> 7 </a:t>
            </a:r>
            <a:r>
              <a:rPr lang="zh-CN" altLang="en-US" sz="4000"/>
              <a:t>　数据结构与算法的综合应用（三）</a:t>
            </a:r>
            <a:endParaRPr lang="zh-CN" altLang="en-US" sz="4000"/>
          </a:p>
        </p:txBody>
      </p:sp>
      <p:sp>
        <p:nvSpPr>
          <p:cNvPr id="5" name="副标题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38200" y="3896995"/>
            <a:ext cx="10515600" cy="596265"/>
          </a:xfrm>
        </p:spPr>
        <p:txBody>
          <a:bodyPr>
            <a:normAutofit lnSpcReduction="20000"/>
          </a:bodyPr>
          <a:lstStyle/>
          <a:p>
            <a:r>
              <a:rPr lang="zh-CN" altLang="en-US"/>
              <a:t>（核心考向：栈的应用、队列与广度优先搜索、排序与区间判断）</a:t>
            </a:r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8361680" y="325755"/>
            <a:ext cx="3342640" cy="504825"/>
            <a:chOff x="13168" y="513"/>
            <a:chExt cx="5264" cy="795"/>
          </a:xfrm>
        </p:grpSpPr>
        <p:sp>
          <p:nvSpPr>
            <p:cNvPr id="74" name="文本占位符 9"/>
            <p:cNvSpPr>
              <a:spLocks noGrp="1"/>
            </p:cNvSpPr>
            <p:nvPr>
              <p:custDataLst>
                <p:tags r:id="rId3"/>
              </p:custDataLst>
            </p:nvPr>
          </p:nvSpPr>
          <p:spPr>
            <a:xfrm>
              <a:off x="13168" y="513"/>
              <a:ext cx="2436" cy="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>
              <a:normAutofit/>
            </a:bodyPr>
            <a:lstStyle>
              <a:lvl1pPr marL="0" indent="0">
                <a:lnSpc>
                  <a:spcPct val="100000"/>
                </a:lnSpc>
                <a:buNone/>
                <a:defRPr sz="2400" b="0" u="none" strike="noStrike" kern="1200" cap="none" spc="0" normalizeH="0">
                  <a:solidFill>
                    <a:schemeClr val="tx1"/>
                  </a:solidFill>
                  <a:uFillTx/>
                  <a:ea typeface="方正兰亭圆_GBK" panose="02000000000000000000" charset="-122"/>
                </a:defRPr>
              </a:lvl1pPr>
            </a:lstStyle>
            <a:p>
              <a:pPr lvl="0"/>
              <a:r>
                <a:rPr lang="zh-CN" altLang="en-US" dirty="0"/>
                <a:t>第三部分</a:t>
              </a:r>
              <a:endParaRPr lang="zh-CN" altLang="en-US" dirty="0"/>
            </a:p>
          </p:txBody>
        </p:sp>
        <p:sp>
          <p:nvSpPr>
            <p:cNvPr id="75" name="文本占位符 13"/>
            <p:cNvSpPr>
              <a:spLocks noGrp="1"/>
            </p:cNvSpPr>
            <p:nvPr>
              <p:custDataLst>
                <p:tags r:id="rId4"/>
              </p:custDataLst>
            </p:nvPr>
          </p:nvSpPr>
          <p:spPr>
            <a:xfrm>
              <a:off x="13898" y="514"/>
              <a:ext cx="4535" cy="794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marL="0" indent="0" algn="r">
                <a:lnSpc>
                  <a:spcPct val="100000"/>
                </a:lnSpc>
                <a:buNone/>
                <a:defRPr sz="2400" b="0" i="1" u="none" strike="noStrike" kern="1200" cap="none" spc="0" normalizeH="0">
                  <a:solidFill>
                    <a:schemeClr val="accent6"/>
                  </a:solidFill>
                  <a:uFillTx/>
                  <a:ea typeface="方正兰亭圆_GBK" panose="02000000000000000000" charset="-122"/>
                </a:defRPr>
              </a:lvl1pPr>
            </a:lstStyle>
            <a:p>
              <a:pPr lvl="0"/>
              <a:r>
                <a:rPr lang="zh-CN" altLang="en-US" dirty="0"/>
                <a:t>必备大题篇</a:t>
              </a:r>
              <a:endParaRPr lang="zh-CN" altLang="en-US" dirty="0"/>
            </a:p>
          </p:txBody>
        </p:sp>
        <p:sp>
          <p:nvSpPr>
            <p:cNvPr id="8" name="等腰三角形 7"/>
            <p:cNvSpPr/>
            <p:nvPr/>
          </p:nvSpPr>
          <p:spPr>
            <a:xfrm rot="5400000">
              <a:off x="15489" y="787"/>
              <a:ext cx="227" cy="170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16230" y="351790"/>
            <a:ext cx="6237605" cy="60007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lvl="1" indent="0" fontAlgn="auto">
              <a:lnSpc>
                <a:spcPct val="12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def proc(data,m):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lvl="1" indent="457200" fontAlgn="auto">
              <a:lnSpc>
                <a:spcPct val="12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a=[]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lvl="1" indent="457200" fontAlgn="auto">
              <a:lnSpc>
                <a:spcPct val="12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for i in range(len(data)):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2" indent="457200" fontAlgn="auto">
              <a:lnSpc>
                <a:spcPct val="120000"/>
              </a:lnSpc>
            </a:pPr>
            <a:r>
              <a:rPr lang="zh-CN" altLang="en-US" sz="2000" b="0" u="sng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　　　</a:t>
            </a:r>
            <a:r>
              <a:rPr lang="en-US" altLang="en-US" sz="2000" b="0" u="sng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en-US" sz="2000" b="0" u="sng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　　　</a:t>
            </a:r>
            <a:r>
              <a:rPr lang="en-US" altLang="zh-CN" sz="2000" b="0" u="sng">
                <a:noFill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lang="zh-CN" altLang="en-US" sz="2000" b="0" u="sng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2" indent="457200" fontAlgn="auto">
              <a:lnSpc>
                <a:spcPct val="12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p1=0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2" indent="457200" fontAlgn="auto">
              <a:lnSpc>
                <a:spcPct val="12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while p1&lt;len(a) and a[p1][0]&lt;=data[i][1]: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371600" lvl="3" indent="457200" fontAlgn="auto">
              <a:lnSpc>
                <a:spcPct val="12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p1+=1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2" indent="457200" fontAlgn="auto">
              <a:lnSpc>
                <a:spcPct val="12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if p1&gt;0: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371600" lvl="3" indent="457200" fontAlgn="auto">
              <a:lnSpc>
                <a:spcPct val="12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p2=p1-1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2" indent="457200" fontAlgn="auto">
              <a:lnSpc>
                <a:spcPct val="12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else: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371600" lvl="3" indent="457200" fontAlgn="auto">
              <a:lnSpc>
                <a:spcPct val="12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p2=0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2" indent="457200" fontAlgn="auto">
              <a:lnSpc>
                <a:spcPct val="12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while p2&lt;len(a) and a[p2][0]&lt;data[i][2]: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371600" lvl="3" indent="457200" fontAlgn="auto">
              <a:lnSpc>
                <a:spcPct val="12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if </a:t>
            </a:r>
            <a:r>
              <a:rPr lang="zh-CN" altLang="en-US" sz="2000" b="0" u="sng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　　　</a:t>
            </a:r>
            <a:r>
              <a:rPr lang="en-US" altLang="en-US" sz="2000" b="0" u="sng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en-US" sz="2000" b="0" u="sng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　　　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828800" lvl="4" indent="457200" fontAlgn="auto">
              <a:lnSpc>
                <a:spcPct val="12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flag=False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828800" lvl="4" indent="457200" fontAlgn="auto">
              <a:lnSpc>
                <a:spcPct val="12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break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371600" lvl="3" indent="457200" fontAlgn="auto">
              <a:lnSpc>
                <a:spcPct val="12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p2+=1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2763520" y="1409065"/>
            <a:ext cx="18808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flag=True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344545" y="4697095"/>
            <a:ext cx="22675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a[p2][1]==m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7045325" y="2915285"/>
            <a:ext cx="29368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a[p1][1]=a[p1-1][1]+1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21805" y="696595"/>
            <a:ext cx="455485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2" indent="457200" fontAlgn="auto">
              <a:lnSpc>
                <a:spcPct val="12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if flag: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371600" lvl="3" indent="457200" fontAlgn="auto">
              <a:lnSpc>
                <a:spcPct val="12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for j in range(p1,p2):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828800" lvl="4" indent="457200" fontAlgn="auto">
              <a:lnSpc>
                <a:spcPct val="12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a[j][1]+=1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371600" lvl="3" indent="457200" fontAlgn="auto">
              <a:lnSpc>
                <a:spcPct val="12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a.insert(p2,[data[i][2],0])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371600" lvl="3" indent="457200" fontAlgn="auto">
              <a:lnSpc>
                <a:spcPct val="12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a.insert(p1,[data[i][1],1])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371600" lvl="3" indent="457200" fontAlgn="auto">
              <a:lnSpc>
                <a:spcPct val="12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if p1&gt;0: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828800" lvl="4" indent="457200" fontAlgn="auto">
              <a:lnSpc>
                <a:spcPct val="120000"/>
              </a:lnSpc>
            </a:pPr>
            <a:r>
              <a:rPr lang="zh-CN" altLang="en-US" sz="2000" u="sng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　　　</a:t>
            </a:r>
            <a:r>
              <a:rPr lang="en-US" altLang="en-US" sz="2000" u="sng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③</a:t>
            </a:r>
            <a:r>
              <a:rPr lang="zh-CN" altLang="en-US" sz="2000" u="sng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　　　</a:t>
            </a:r>
            <a:r>
              <a:rPr lang="en-US" altLang="zh-CN" sz="2000" u="sng">
                <a:noFill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.</a:t>
            </a:r>
            <a:endParaRPr lang="zh-CN" altLang="en-US" sz="2000" b="0" u="sng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371600" lvl="3" indent="457200" fontAlgn="auto">
              <a:lnSpc>
                <a:spcPct val="12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a[p2+1][1]=a[p2][1]-1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2" indent="457200" fontAlgn="auto">
              <a:lnSpc>
                <a:spcPct val="12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data[i][3]=flag</a:t>
            </a:r>
            <a:endParaRPr lang="en-US" altLang="zh-CN" sz="2000" dirty="0" err="1" smtClean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4" grpId="0"/>
      <p:bldP spid="4" grpId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346075" y="786130"/>
            <a:ext cx="11499850" cy="3769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 fontAlgn="auto">
              <a:lnSpc>
                <a:spcPct val="120000"/>
              </a:lnSpc>
            </a:pP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）学号为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1010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的学生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08:00~08:45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在实验室；学号为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1021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的学生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08:05~09:15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在实验室；学号为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3009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的学生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08:20~08:50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在实验室；学号为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2081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的学生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08:50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进入实验室，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09:30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未出实验室。因此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09:00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时实验室内的学生数为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，对应学号分别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1021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和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2081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。　（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lang="en-US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①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根据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while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下面的语句可知，每个学生的进、出实验室的记录为相邻的两条记录（进的记录为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b[i]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，出的记录为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b[i+1]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），因此方框处要对列表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b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按学号排序，学号相同时，按时间从小到大排序。</a:t>
            </a:r>
            <a:r>
              <a:rPr lang="en-US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②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语句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“b[i][1]-b[i-1][1]&lt;8”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表示进来的时间减去上一次出去的时间小于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8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分钟，首先要确保存在上一次出去的记录（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i&gt;0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），并确保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b[i]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和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b[i-1]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是同一学生的记录，即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b[i][0]==b[i-1][0]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。　（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lang="en-US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①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使用变量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flag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表示是否预约成功，根据代码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“flag=False”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可知，初始应设置为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True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，故填入代码为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flag=True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lang="en-US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②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根据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while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语句可知，变量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p1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查找列表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a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中第一个大于起始时间的索引，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p2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查找列表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a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中最后一个小于等于终止时间的索引。根据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insert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语句可知，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a[p2][0]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表示时间点，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a[p2][1]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表示相应的仪器使用数量。若当前时间的仪器使用数量等于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m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，则无法预约，故填入代码为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a[p2][1]==m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lang="en-US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③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使用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insert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语句插入预约的起始和终止节点后，需要更新两个新节点的仪器使用数量，起始节点的仪器使用数量为上一个时间节点的数量加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，故填入代码为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a[p1][1]=a[p1-1][1]+1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2000">
              <a:solidFill>
                <a:srgbClr val="FF0000"/>
              </a:solidFill>
              <a:uFillTx/>
              <a:latin typeface="Times New Roman" panose="02020603050405020304" pitchFamily="18" charset="0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407670" y="188595"/>
            <a:ext cx="1120838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3. 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某智力玩具有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x 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种颜色的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n 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个不同直径的同心圆盘（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x&lt;n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）。将圆盘串在倒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T 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字型支架上，垂直俯视，直径不大于上方的圆盘将被遮挡，现从上方依次取走一片圆盘，记下能看到的颜色，最后说出取走几片圆盘后看到的颜色种数最多，并说出颜色。小明取了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6 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片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5 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种颜色的圆盘随机叠放，如图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a 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所示，并编写了如下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Python 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程序来验证自己的结果是否正确，程序运行结果如图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b 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所示。</a:t>
            </a:r>
            <a:endParaRPr lang="zh-CN" altLang="en-US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" y="2615565"/>
            <a:ext cx="5222875" cy="25019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8305" y="5116830"/>
            <a:ext cx="11207750" cy="11214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>
              <a:lnSpc>
                <a:spcPct val="140000"/>
              </a:lnSpc>
            </a:pP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请回答下列问题：</a:t>
            </a:r>
            <a:endParaRPr lang="zh-CN" altLang="en-US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40000"/>
              </a:lnSpc>
            </a:pP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）若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r=[1,3,2,4,4,5] 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color=[" 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红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"," 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蓝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"," 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黄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"," 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绿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","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橙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","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紫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"]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，则拿走</a:t>
            </a:r>
            <a:r>
              <a:rPr lang="zh-CN" altLang="en-US" sz="2000" u="sng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　　　　　　</a:t>
            </a:r>
            <a:r>
              <a:rPr lang="zh-CN" altLang="en-US" sz="2000" dirty="0" err="1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片圆盘后，可看到的颜色种数最多。</a:t>
            </a:r>
            <a:endParaRPr lang="zh-CN" altLang="en-US" sz="2000" dirty="0" err="1" smtClean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8974455" y="5497195"/>
            <a:ext cx="9029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110" y="3121660"/>
            <a:ext cx="4572000" cy="21907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29870" y="188595"/>
            <a:ext cx="6285865" cy="63696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20000"/>
              </a:lnSpc>
            </a:pP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）请在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画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线处填入合适的代码。</a:t>
            </a:r>
            <a:endParaRPr lang="zh-CN" altLang="en-US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'''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随机选取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n 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个圆盘，其半径与颜色分别存储在列表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r 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color 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中，例如，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r=[9,3,6,4,8,5]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color=["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红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","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紫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","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蓝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","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绿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","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橙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","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红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"]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，输出结果如图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b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所示，代码略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'''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n=len(r)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#f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中键为颜色，值为该颜色的可见数量，如：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{"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蓝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":2}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f={}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def pop(top,cnum,rad):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 fontAlgn="auto">
              <a:lnSpc>
                <a:spcPct val="12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while top!=-1 and rad&gt;=r[z[top]]: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2" indent="0" fontAlgn="auto">
              <a:lnSpc>
                <a:spcPct val="12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f[color[z[top]]]-=1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2" indent="0" fontAlgn="auto">
              <a:lnSpc>
                <a:spcPct val="12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if </a:t>
            </a:r>
            <a:r>
              <a:rPr lang="zh-CN" altLang="en-US" sz="2000" u="sng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　　　</a:t>
            </a:r>
            <a:r>
              <a:rPr lang="en-US" altLang="en-US" sz="2000" u="sng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en-US" sz="2000" u="sng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　　　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914400" lvl="2" indent="457200" fontAlgn="auto">
              <a:lnSpc>
                <a:spcPct val="12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cnum-=1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7200" lvl="1" indent="457200" fontAlgn="auto">
              <a:lnSpc>
                <a:spcPct val="12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top-=1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 fontAlgn="auto">
              <a:lnSpc>
                <a:spcPct val="12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return top,cnum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z=[-1]*n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top=-1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cnum=cmax=0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608445" y="295275"/>
            <a:ext cx="5616575" cy="5894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 fontAlgn="auto">
              <a:lnSpc>
                <a:spcPct val="12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for i in range(n):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 fontAlgn="auto">
              <a:lnSpc>
                <a:spcPct val="12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top,cnum=pop(top,cnum,r[i])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1" indent="0" fontAlgn="auto">
              <a:lnSpc>
                <a:spcPct val="11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top+=1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1" indent="0" fontAlgn="auto">
              <a:lnSpc>
                <a:spcPct val="110000"/>
              </a:lnSpc>
            </a:pP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　　　</a:t>
            </a:r>
            <a:r>
              <a:rPr lang="en-US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　　　</a:t>
            </a:r>
            <a:endParaRPr lang="zh-CN" altLang="en-US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1" indent="0" fontAlgn="auto">
              <a:lnSpc>
                <a:spcPct val="11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if color[z[top]] not in f: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2" indent="0" fontAlgn="auto">
              <a:lnSpc>
                <a:spcPct val="11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f[color[z[top]]]=1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2" indent="0" fontAlgn="auto">
              <a:lnSpc>
                <a:spcPct val="11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cnum+=1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 fontAlgn="auto">
              <a:lnSpc>
                <a:spcPct val="11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else: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7200" lvl="1" indent="457200" fontAlgn="auto">
              <a:lnSpc>
                <a:spcPct val="11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f[color[z[top]]]+=1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 fontAlgn="auto">
              <a:lnSpc>
                <a:spcPct val="11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if cnum&gt;=cmax: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2" indent="0" fontAlgn="auto">
              <a:lnSpc>
                <a:spcPct val="11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cmax=cnum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2" indent="0" fontAlgn="auto">
              <a:lnSpc>
                <a:spcPct val="11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res=dict(f) #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将此时的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f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另存到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res 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中</a:t>
            </a:r>
            <a:endParaRPr lang="zh-CN" altLang="en-US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2" indent="0" fontAlgn="auto">
              <a:lnSpc>
                <a:spcPct val="11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m=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　　　</a:t>
            </a:r>
            <a:r>
              <a:rPr lang="en-US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　　　</a:t>
            </a:r>
            <a:endParaRPr lang="zh-CN" altLang="en-US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1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s=""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1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for i in res: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 fontAlgn="auto">
              <a:lnSpc>
                <a:spcPct val="11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if res[i]&gt;0: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7200" lvl="1" indent="457200" fontAlgn="auto">
              <a:lnSpc>
                <a:spcPct val="11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s+=i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1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print("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拿走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",m,"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片圆盘后，可看到的颜色种数最多，分别为：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"+s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7132320" y="1706880"/>
            <a:ext cx="1800000" cy="0"/>
          </a:xfrm>
          <a:prstGeom prst="line">
            <a:avLst/>
          </a:prstGeom>
        </p:spPr>
        <p:style>
          <a:lnRef idx="2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7995920" y="4731385"/>
            <a:ext cx="1800000" cy="0"/>
          </a:xfrm>
          <a:prstGeom prst="line">
            <a:avLst/>
          </a:prstGeom>
        </p:spPr>
        <p:style>
          <a:lnRef idx="2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2381250" y="3808095"/>
            <a:ext cx="28016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f[color[z[top]]]==0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8040370" y="1322705"/>
            <a:ext cx="14262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z[top]=i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8947150" y="4339590"/>
            <a:ext cx="12122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n-(i+1)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0075" y="190500"/>
            <a:ext cx="9611360" cy="56635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83975"/>
          <a:stretch>
            <a:fillRect/>
          </a:stretch>
        </p:blipFill>
        <p:spPr>
          <a:xfrm>
            <a:off x="544195" y="0"/>
            <a:ext cx="9264015" cy="12992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44473" b="28118"/>
          <a:stretch>
            <a:fillRect/>
          </a:stretch>
        </p:blipFill>
        <p:spPr>
          <a:xfrm>
            <a:off x="592455" y="2665730"/>
            <a:ext cx="9001125" cy="21596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22767" b="60378"/>
          <a:stretch>
            <a:fillRect/>
          </a:stretch>
        </p:blipFill>
        <p:spPr>
          <a:xfrm>
            <a:off x="544195" y="1299210"/>
            <a:ext cx="9263380" cy="13665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77354" b="-171"/>
          <a:stretch>
            <a:fillRect/>
          </a:stretch>
        </p:blipFill>
        <p:spPr>
          <a:xfrm>
            <a:off x="592455" y="4825365"/>
            <a:ext cx="9001760" cy="17976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940" y="614045"/>
            <a:ext cx="8667750" cy="27432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407670" y="188595"/>
            <a:ext cx="1120838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［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2025 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新阵地联盟］黑白翻转游戏。有一个棋盘由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en-US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×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4 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个方格组成，每个方格上放置一枚棋子，每枚棋子一面为黑，一面为白。若翻转某枚棋子，它的颜色就会由黑变白，或者由白变黑。一开始，棋子可能是黑色的，也可能是白色的。若把所有的格子都翻成白色或者黑色，则游戏结束。</a:t>
            </a:r>
            <a:endParaRPr lang="zh-CN" altLang="en-US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40000"/>
              </a:lnSpc>
            </a:pP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　　游戏规定可以按照任意顺序翻转任意数量的棋子，但选择翻动某枚棋子时，与该枚棋子方格共享边界的其他棋子也必须同时被翻转，所以在一个步骤中，可能同时翻转五枚棋子（该棋子在中间）、四枚棋子（该棋子在边界上）或三枚棋子（该棋子在角上）。</a:t>
            </a:r>
            <a:endParaRPr lang="zh-CN" altLang="en-US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40000"/>
              </a:lnSpc>
            </a:pP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　　编写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Python 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程序判断能否结束游戏，若可以则输出可以结束游戏需要翻转的最少次数。</a:t>
            </a:r>
            <a:endParaRPr lang="zh-CN" altLang="en-US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40000"/>
              </a:lnSpc>
            </a:pP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）若棋盘初始状态如图所示（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1 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表示黑色，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0 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表示白色），则最少需要翻转</a:t>
            </a:r>
            <a:r>
              <a:rPr lang="zh-CN" altLang="en-US" sz="2000" b="0" u="sng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　　　　　　　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（填数字）次可以结束游戏。</a:t>
            </a:r>
            <a:endParaRPr lang="zh-CN" altLang="en-US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60" y="4086225"/>
            <a:ext cx="2215515" cy="223647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9719310" y="3127375"/>
            <a:ext cx="9029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010" y="3969385"/>
            <a:ext cx="7040880" cy="167068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07670" y="188595"/>
            <a:ext cx="11208385" cy="5259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40000"/>
              </a:lnSpc>
            </a:pP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）定义如下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change(board)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函数，参数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board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为当前棋盘状态。如图所示的棋盘状态为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board=[[0,1,</a:t>
            </a:r>
            <a:endParaRPr lang="en-US" altLang="zh-CN" sz="24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40000"/>
              </a:lnSpc>
            </a:pP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0,0],[1,0,1,0],[1,0,1,0],[0,1,0,0]]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。当前棋盘状态可表示为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0100 1010 1010 0100B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，将其转换为十进制数并返回。请在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画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线处填入合适的代码。</a:t>
            </a:r>
            <a:endParaRPr lang="zh-CN" altLang="en-US" sz="24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40000"/>
              </a:lnSpc>
            </a:pP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def change(board):</a:t>
            </a:r>
            <a:endParaRPr lang="en-US" altLang="zh-CN" sz="24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1" indent="0">
              <a:lnSpc>
                <a:spcPct val="140000"/>
              </a:lnSpc>
            </a:pP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val=0</a:t>
            </a:r>
            <a:endParaRPr lang="en-US" altLang="zh-CN" sz="24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1" indent="0">
              <a:lnSpc>
                <a:spcPct val="140000"/>
              </a:lnSpc>
            </a:pP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for row in board:</a:t>
            </a:r>
            <a:endParaRPr lang="en-US" altLang="zh-CN" sz="24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7200" lvl="1" indent="457200">
              <a:lnSpc>
                <a:spcPct val="140000"/>
              </a:lnSpc>
            </a:pP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for col in row:</a:t>
            </a:r>
            <a:endParaRPr lang="en-US" altLang="zh-CN" sz="24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40000"/>
              </a:lnSpc>
            </a:pP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　　　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　　　</a:t>
            </a:r>
            <a:endParaRPr lang="zh-CN" altLang="en-US" sz="24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>
              <a:lnSpc>
                <a:spcPct val="140000"/>
              </a:lnSpc>
            </a:pP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return val</a:t>
            </a:r>
            <a:endParaRPr lang="en-US" altLang="zh-CN" sz="24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2033905" y="4421505"/>
            <a:ext cx="20072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val=val*2+col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1997710" y="4825365"/>
            <a:ext cx="1800000" cy="0"/>
          </a:xfrm>
          <a:prstGeom prst="line">
            <a:avLst/>
          </a:prstGeom>
        </p:spPr>
        <p:style>
          <a:lnRef idx="2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577080" y="2449195"/>
            <a:ext cx="6845935" cy="3014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4400" dirty="0" err="1" smtClean="0">
                <a:solidFill>
                  <a:srgbClr val="FF0000"/>
                </a:solidFill>
              </a:rPr>
              <a:t>累</a:t>
            </a:r>
            <a:r>
              <a:rPr lang="zh-CN" altLang="en-US" sz="4400" dirty="0" err="1" smtClean="0">
                <a:solidFill>
                  <a:srgbClr val="FF0000"/>
                </a:solidFill>
              </a:rPr>
              <a:t>乘相加法</a:t>
            </a:r>
            <a:endParaRPr lang="zh-CN" altLang="en-US" sz="4400" dirty="0" err="1" smtClean="0">
              <a:solidFill>
                <a:srgbClr val="FF0000"/>
              </a:solidFill>
            </a:endParaRPr>
          </a:p>
          <a:p>
            <a:pPr algn="l"/>
            <a:endParaRPr lang="zh-CN" altLang="en-US" dirty="0" err="1" smtClean="0"/>
          </a:p>
          <a:p>
            <a:pPr algn="l"/>
            <a:r>
              <a:rPr lang="zh-CN" altLang="en-US" sz="3200" dirty="0" err="1" smtClean="0">
                <a:solidFill>
                  <a:srgbClr val="0070C0"/>
                </a:solidFill>
              </a:rPr>
              <a:t>位权展开法：</a:t>
            </a:r>
            <a:endParaRPr lang="en-US" altLang="zh-CN" sz="3200" dirty="0" err="1" smtClean="0">
              <a:solidFill>
                <a:srgbClr val="0070C0"/>
              </a:solidFill>
            </a:endParaRPr>
          </a:p>
          <a:p>
            <a:pPr algn="l"/>
            <a:r>
              <a:rPr lang="en-US" altLang="zh-CN" sz="3200" dirty="0" err="1" smtClean="0">
                <a:solidFill>
                  <a:srgbClr val="0070C0"/>
                </a:solidFill>
              </a:rPr>
              <a:t>s=”1001001” ;n=0</a:t>
            </a:r>
            <a:endParaRPr lang="en-US" altLang="zh-CN" sz="3200" dirty="0" err="1" smtClean="0">
              <a:solidFill>
                <a:srgbClr val="0070C0"/>
              </a:solidFill>
            </a:endParaRPr>
          </a:p>
          <a:p>
            <a:pPr algn="l"/>
            <a:r>
              <a:rPr lang="en-US" altLang="zh-CN" sz="3200" dirty="0" err="1" smtClean="0">
                <a:solidFill>
                  <a:srgbClr val="0070C0"/>
                </a:solidFill>
              </a:rPr>
              <a:t>for i in range(len(s)):</a:t>
            </a:r>
            <a:endParaRPr lang="en-US" altLang="zh-CN" sz="3200" dirty="0" err="1" smtClean="0">
              <a:solidFill>
                <a:srgbClr val="0070C0"/>
              </a:solidFill>
            </a:endParaRPr>
          </a:p>
          <a:p>
            <a:pPr algn="l"/>
            <a:r>
              <a:rPr lang="en-US" altLang="zh-CN" sz="3200" dirty="0" err="1" smtClean="0">
                <a:solidFill>
                  <a:srgbClr val="0070C0"/>
                </a:solidFill>
              </a:rPr>
              <a:t>    n=n+int(s[i])*2**len(s)-1-i</a:t>
            </a:r>
            <a:endParaRPr lang="en-US" altLang="zh-CN" sz="3200" dirty="0" err="1" smtClean="0">
              <a:solidFill>
                <a:srgbClr val="0070C0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83845" y="17145"/>
            <a:ext cx="5316855" cy="6487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 fontAlgn="auto">
              <a:lnSpc>
                <a:spcPct val="100000"/>
              </a:lnSpc>
            </a:pP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）实现上述功能的部分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Python 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程序如下，请在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画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线处填入合适的代码。</a:t>
            </a:r>
            <a:endParaRPr lang="zh-CN" altLang="en-US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def check(board):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'''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检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查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棋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盘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状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态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，若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达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到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目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标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状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态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则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返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回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True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，否则返回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False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，代码略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'''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#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翻转坐标为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(x,y)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处的棋子，返回新的棋盘</a:t>
            </a:r>
            <a:endParaRPr lang="zh-CN" altLang="en-US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def flip(board,x,y):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1" indent="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#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当前棋子需翻转位置</a:t>
            </a:r>
            <a:endParaRPr lang="zh-CN" altLang="en-US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1" indent="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direc=[[0,1],[0,-1],[1,0],[-1,0],[0,0]]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1" indent="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for zb in direc: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1" indent="45720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nx=x+zb[0]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2" indent="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ny=y+zb[1]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2" indent="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if 0&lt;=nx&lt;4 and 0&lt;=ny&lt;4: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914400" lvl="2" indent="45720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board[nx][ny]=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　　　</a:t>
            </a:r>
            <a:r>
              <a:rPr lang="en-US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　　　</a:t>
            </a:r>
            <a:endParaRPr lang="zh-CN" altLang="en-US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return board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def solve(board):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1" indent="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h=t=0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1" indent="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#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标记初始棋盘</a:t>
            </a:r>
            <a:endParaRPr lang="zh-CN" altLang="en-US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1" indent="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flag[change(</a:t>
            </a:r>
            <a:r>
              <a:rPr lang="zh-CN" altLang="en-US" sz="2000" u="sng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　　　</a:t>
            </a:r>
            <a:r>
              <a:rPr lang="en-US" altLang="en-US" sz="2000" u="sng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②</a:t>
            </a:r>
            <a:r>
              <a:rPr lang="zh-CN" altLang="en-US" sz="2000" u="sng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　　　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)]=True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1" indent="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while h&lt;=t: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2" indent="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current_board,steps=que[h][0],que[h][1]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3333115" y="4293235"/>
            <a:ext cx="1800000" cy="0"/>
          </a:xfrm>
          <a:prstGeom prst="line">
            <a:avLst/>
          </a:prstGeom>
        </p:spPr>
        <p:style>
          <a:lnRef idx="2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485765" y="62865"/>
            <a:ext cx="6769100" cy="6350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lvl="2" indent="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h+=1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2" indent="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if check(current_board):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914400" lvl="2" indent="45720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return steps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7200" lvl="1" indent="45720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for x in range(4):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914400" lvl="2" indent="45720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for y in range(4):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4" indent="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#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读取当前棋盘</a:t>
            </a:r>
            <a:endParaRPr lang="zh-CN" altLang="en-US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4" indent="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new_board=[list(row) for row in current_board]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4" indent="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#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翻转当前棋子</a:t>
            </a:r>
            <a:endParaRPr lang="zh-CN" altLang="en-US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4" indent="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new_board=flip(new_board,x,y)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4" indent="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if not flag[change(new_board)]: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5" indent="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flag[change(new_board)]=True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5" indent="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t+=1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5" indent="0" fontAlgn="auto">
              <a:lnSpc>
                <a:spcPct val="100000"/>
              </a:lnSpc>
            </a:pP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　　　</a:t>
            </a:r>
            <a:r>
              <a:rPr lang="en-US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③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　　　</a:t>
            </a:r>
            <a:endParaRPr lang="zh-CN" altLang="en-US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5" indent="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que[t][1]=steps+1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45720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return -1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#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输入棋盘状态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board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，代码略</a:t>
            </a:r>
            <a:endParaRPr lang="zh-CN" altLang="en-US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MaxN=2**16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flag=[False]*MaxN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que=[[board,0] for i in range(MaxN)]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steps=solve(board)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#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输出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839710" y="4352290"/>
            <a:ext cx="1800000" cy="0"/>
          </a:xfrm>
          <a:prstGeom prst="line">
            <a:avLst/>
          </a:prstGeom>
        </p:spPr>
        <p:style>
          <a:lnRef idx="2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4236720" y="3901440"/>
            <a:ext cx="23666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1-board[nx][ny]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2665095" y="5170805"/>
            <a:ext cx="15716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que[h][0]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8791575" y="3910965"/>
            <a:ext cx="30448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que[t][0]=new_board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6" grpId="0"/>
      <p:bldP spid="6" grpId="1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407670" y="188595"/>
            <a:ext cx="1120838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每个传感器可以覆盖一定的区域范围，小华需要使用最少的传感器来覆盖所有的区域。现有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10 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个区域（编号为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1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～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10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）和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8 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个传感器（编号为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s1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～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s8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）。每个传感器能覆盖的区域用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10 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个二进制位来表示，各传感器的覆盖能力如图所示。现编写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Python 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程序解决上述问题，请回答下列问题：</a:t>
            </a:r>
            <a:endParaRPr lang="zh-CN" altLang="en-US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950" y="1944370"/>
            <a:ext cx="6899275" cy="39839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260" y="367030"/>
            <a:ext cx="5957570" cy="49009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8295" y="241300"/>
            <a:ext cx="5991860" cy="6302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270" y="0"/>
            <a:ext cx="484949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407670" y="188595"/>
            <a:ext cx="1120838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4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［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2026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绍兴模拟］某公司使用一辆智能无人车来完成多件货物的运载任务（单件货物不拆分运输）。无人车每天单向行驶一次，自起点依次经过装卸点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，装卸点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……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，装卸点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n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。每件货物的运载任务包括货物编号、货物重量（整数）、装货点和卸货点，如图所示。规定：每件货物的卸货点编号大于装货点编号。请回答下列问题：</a:t>
            </a:r>
            <a:endParaRPr lang="zh-CN" altLang="en-US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1236345" y="2195195"/>
          <a:ext cx="8322945" cy="1912620"/>
        </p:xfrm>
        <a:graphic>
          <a:graphicData uri="http://schemas.openxmlformats.org/drawingml/2006/table">
            <a:tbl>
              <a:tblPr/>
              <a:tblGrid>
                <a:gridCol w="2301875"/>
                <a:gridCol w="2302510"/>
                <a:gridCol w="1859280"/>
                <a:gridCol w="1859280"/>
              </a:tblGrid>
              <a:tr h="318770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方正宋三_GBK" panose="03000509000000000000" charset="-122"/>
                        </a:rPr>
                        <a:t>货物编号</a:t>
                      </a:r>
                      <a:endParaRPr lang="zh-CN" sz="2000">
                        <a:solidFill>
                          <a:srgbClr val="000000"/>
                        </a:solidFill>
                        <a:latin typeface="Times New Roman" panose="02020603050405020304"/>
                        <a:ea typeface="方正宋三_GBK" panose="03000509000000000000" charset="-122"/>
                      </a:endParaRPr>
                    </a:p>
                  </a:txBody>
                  <a:tcPr marL="6985" marR="6985" marT="6985" marB="6985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方正宋三_GBK" panose="03000509000000000000" charset="-122"/>
                        </a:rPr>
                        <a:t>货物重量</a:t>
                      </a:r>
                      <a:endParaRPr lang="zh-CN" sz="2000">
                        <a:solidFill>
                          <a:srgbClr val="000000"/>
                        </a:solidFill>
                        <a:latin typeface="Times New Roman" panose="02020603050405020304"/>
                        <a:ea typeface="方正宋三_GBK" panose="03000509000000000000" charset="-122"/>
                      </a:endParaRPr>
                    </a:p>
                  </a:txBody>
                  <a:tcPr marL="6985" marR="6985" marT="6985" marB="6985" anchor="ctr" anchorCtr="0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方正宋三_GBK" panose="03000509000000000000" charset="-122"/>
                        </a:rPr>
                        <a:t>装货点</a:t>
                      </a:r>
                      <a:endParaRPr lang="zh-CN" sz="2000">
                        <a:solidFill>
                          <a:srgbClr val="000000"/>
                        </a:solidFill>
                        <a:latin typeface="Times New Roman" panose="02020603050405020304"/>
                        <a:ea typeface="方正宋三_GBK" panose="03000509000000000000" charset="-122"/>
                      </a:endParaRPr>
                    </a:p>
                  </a:txBody>
                  <a:tcPr marL="6985" marR="6985" marT="6985" marB="6985" anchor="ctr" anchorCtr="0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方正宋三_GBK" panose="03000509000000000000" charset="-122"/>
                        </a:rPr>
                        <a:t>卸货点</a:t>
                      </a:r>
                      <a:endParaRPr lang="zh-CN" sz="2000">
                        <a:solidFill>
                          <a:srgbClr val="000000"/>
                        </a:solidFill>
                        <a:latin typeface="Times New Roman" panose="02020603050405020304"/>
                        <a:ea typeface="方正宋三_GBK" panose="03000509000000000000" charset="-122"/>
                      </a:endParaRPr>
                    </a:p>
                  </a:txBody>
                  <a:tcPr marL="6985" marR="6985" marT="6985" marB="6985" anchor="ctr" anchorCtr="0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770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方正书宋_GBK" panose="03000509000000000000" charset="-122"/>
                        </a:rPr>
                        <a:t>0</a:t>
                      </a:r>
                      <a:endParaRPr lang="en-US" altLang="zh-CN" sz="2000">
                        <a:solidFill>
                          <a:srgbClr val="000000"/>
                        </a:solidFill>
                        <a:latin typeface="Times New Roman" panose="02020603050405020304"/>
                        <a:ea typeface="方正书宋_GBK" panose="03000509000000000000" charset="-122"/>
                      </a:endParaRPr>
                    </a:p>
                  </a:txBody>
                  <a:tcPr marL="6985" marR="6985" marT="6985" marB="6985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方正书宋_GBK" panose="03000509000000000000" charset="-122"/>
                        </a:rPr>
                        <a:t>2</a:t>
                      </a:r>
                      <a:endParaRPr lang="en-US" altLang="zh-CN" sz="2000">
                        <a:solidFill>
                          <a:srgbClr val="000000"/>
                        </a:solidFill>
                        <a:latin typeface="Times New Roman" panose="02020603050405020304"/>
                        <a:ea typeface="方正书宋_GBK" panose="03000509000000000000" charset="-122"/>
                      </a:endParaRPr>
                    </a:p>
                  </a:txBody>
                  <a:tcPr marL="6985" marR="6985" marT="6985" marB="6985" anchor="ctr" anchorCtr="0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方正书宋_GBK" panose="03000509000000000000" charset="-122"/>
                        </a:rPr>
                        <a:t>1</a:t>
                      </a:r>
                      <a:endParaRPr lang="en-US" altLang="zh-CN" sz="2000">
                        <a:solidFill>
                          <a:srgbClr val="000000"/>
                        </a:solidFill>
                        <a:latin typeface="Times New Roman" panose="02020603050405020304"/>
                        <a:ea typeface="方正书宋_GBK" panose="03000509000000000000" charset="-122"/>
                      </a:endParaRPr>
                    </a:p>
                  </a:txBody>
                  <a:tcPr marL="6985" marR="6985" marT="6985" marB="6985" anchor="ctr" anchorCtr="0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方正书宋_GBK" panose="03000509000000000000" charset="-122"/>
                        </a:rPr>
                        <a:t>15</a:t>
                      </a:r>
                      <a:endParaRPr lang="en-US" altLang="zh-CN" sz="2000">
                        <a:solidFill>
                          <a:srgbClr val="000000"/>
                        </a:solidFill>
                        <a:latin typeface="Times New Roman" panose="02020603050405020304"/>
                        <a:ea typeface="方正书宋_GBK" panose="03000509000000000000" charset="-122"/>
                      </a:endParaRPr>
                    </a:p>
                  </a:txBody>
                  <a:tcPr marL="6985" marR="6985" marT="6985" marB="6985" anchor="ctr" anchorCtr="0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770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方正书宋_GBK" panose="03000509000000000000" charset="-122"/>
                        </a:rPr>
                        <a:t>1</a:t>
                      </a:r>
                      <a:endParaRPr lang="en-US" altLang="zh-CN" sz="2000">
                        <a:solidFill>
                          <a:srgbClr val="000000"/>
                        </a:solidFill>
                        <a:latin typeface="Times New Roman" panose="02020603050405020304"/>
                        <a:ea typeface="方正书宋_GBK" panose="03000509000000000000" charset="-122"/>
                      </a:endParaRPr>
                    </a:p>
                  </a:txBody>
                  <a:tcPr marL="6985" marR="6985" marT="6985" marB="6985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方正书宋_GBK" panose="03000509000000000000" charset="-122"/>
                        </a:rPr>
                        <a:t>6</a:t>
                      </a:r>
                      <a:endParaRPr lang="en-US" altLang="zh-CN" sz="2000">
                        <a:solidFill>
                          <a:srgbClr val="000000"/>
                        </a:solidFill>
                        <a:latin typeface="Times New Roman" panose="02020603050405020304"/>
                        <a:ea typeface="方正书宋_GBK" panose="03000509000000000000" charset="-122"/>
                      </a:endParaRPr>
                    </a:p>
                  </a:txBody>
                  <a:tcPr marL="6985" marR="6985" marT="6985" marB="6985" anchor="ctr" anchorCtr="0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方正书宋_GBK" panose="03000509000000000000" charset="-122"/>
                        </a:rPr>
                        <a:t>3</a:t>
                      </a:r>
                      <a:endParaRPr lang="en-US" altLang="zh-CN" sz="2000">
                        <a:solidFill>
                          <a:srgbClr val="000000"/>
                        </a:solidFill>
                        <a:latin typeface="Times New Roman" panose="02020603050405020304"/>
                        <a:ea typeface="方正书宋_GBK" panose="03000509000000000000" charset="-122"/>
                      </a:endParaRPr>
                    </a:p>
                  </a:txBody>
                  <a:tcPr marL="6985" marR="6985" marT="6985" marB="6985" anchor="ctr" anchorCtr="0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方正书宋_GBK" panose="03000509000000000000" charset="-122"/>
                        </a:rPr>
                        <a:t>4</a:t>
                      </a:r>
                      <a:endParaRPr lang="en-US" altLang="zh-CN" sz="2000">
                        <a:solidFill>
                          <a:srgbClr val="000000"/>
                        </a:solidFill>
                        <a:latin typeface="Times New Roman" panose="02020603050405020304"/>
                        <a:ea typeface="方正书宋_GBK" panose="03000509000000000000" charset="-122"/>
                      </a:endParaRPr>
                    </a:p>
                  </a:txBody>
                  <a:tcPr marL="6985" marR="6985" marT="6985" marB="6985" anchor="ctr" anchorCtr="0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770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方正书宋_GBK" panose="03000509000000000000" charset="-122"/>
                        </a:rPr>
                        <a:t>2</a:t>
                      </a:r>
                      <a:endParaRPr lang="en-US" altLang="zh-CN" sz="2000">
                        <a:solidFill>
                          <a:srgbClr val="000000"/>
                        </a:solidFill>
                        <a:latin typeface="Times New Roman" panose="02020603050405020304"/>
                        <a:ea typeface="方正书宋_GBK" panose="03000509000000000000" charset="-122"/>
                      </a:endParaRPr>
                    </a:p>
                  </a:txBody>
                  <a:tcPr marL="6985" marR="6985" marT="6985" marB="6985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方正书宋_GBK" panose="03000509000000000000" charset="-122"/>
                        </a:rPr>
                        <a:t>3</a:t>
                      </a:r>
                      <a:endParaRPr lang="en-US" altLang="zh-CN" sz="2000">
                        <a:solidFill>
                          <a:srgbClr val="000000"/>
                        </a:solidFill>
                        <a:latin typeface="Times New Roman" panose="02020603050405020304"/>
                        <a:ea typeface="方正书宋_GBK" panose="03000509000000000000" charset="-122"/>
                      </a:endParaRPr>
                    </a:p>
                  </a:txBody>
                  <a:tcPr marL="6985" marR="6985" marT="6985" marB="6985" anchor="ctr" anchorCtr="0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方正书宋_GBK" panose="03000509000000000000" charset="-122"/>
                        </a:rPr>
                        <a:t>1</a:t>
                      </a:r>
                      <a:endParaRPr lang="en-US" altLang="zh-CN" sz="2000">
                        <a:solidFill>
                          <a:srgbClr val="000000"/>
                        </a:solidFill>
                        <a:latin typeface="Times New Roman" panose="02020603050405020304"/>
                        <a:ea typeface="方正书宋_GBK" panose="03000509000000000000" charset="-122"/>
                      </a:endParaRPr>
                    </a:p>
                  </a:txBody>
                  <a:tcPr marL="6985" marR="6985" marT="6985" marB="6985" anchor="ctr" anchorCtr="0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方正书宋_GBK" panose="03000509000000000000" charset="-122"/>
                        </a:rPr>
                        <a:t>9</a:t>
                      </a:r>
                      <a:endParaRPr lang="en-US" altLang="zh-CN" sz="2000">
                        <a:solidFill>
                          <a:srgbClr val="000000"/>
                        </a:solidFill>
                        <a:latin typeface="Times New Roman" panose="02020603050405020304"/>
                        <a:ea typeface="方正书宋_GBK" panose="03000509000000000000" charset="-122"/>
                      </a:endParaRPr>
                    </a:p>
                  </a:txBody>
                  <a:tcPr marL="6985" marR="6985" marT="6985" marB="6985" anchor="ctr" anchorCtr="0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770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方正书宋_GBK" panose="03000509000000000000" charset="-122"/>
                        </a:rPr>
                        <a:t>3</a:t>
                      </a:r>
                      <a:endParaRPr lang="en-US" altLang="zh-CN" sz="2000">
                        <a:solidFill>
                          <a:srgbClr val="000000"/>
                        </a:solidFill>
                        <a:latin typeface="Times New Roman" panose="02020603050405020304"/>
                        <a:ea typeface="方正书宋_GBK" panose="03000509000000000000" charset="-122"/>
                      </a:endParaRPr>
                    </a:p>
                  </a:txBody>
                  <a:tcPr marL="6985" marR="6985" marT="6985" marB="6985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方正书宋_GBK" panose="03000509000000000000" charset="-122"/>
                        </a:rPr>
                        <a:t>7</a:t>
                      </a:r>
                      <a:endParaRPr lang="en-US" altLang="zh-CN" sz="2000">
                        <a:solidFill>
                          <a:srgbClr val="000000"/>
                        </a:solidFill>
                        <a:latin typeface="Times New Roman" panose="02020603050405020304"/>
                        <a:ea typeface="方正书宋_GBK" panose="03000509000000000000" charset="-122"/>
                      </a:endParaRPr>
                    </a:p>
                  </a:txBody>
                  <a:tcPr marL="6985" marR="6985" marT="6985" marB="6985" anchor="ctr" anchorCtr="0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方正书宋_GBK" panose="03000509000000000000" charset="-122"/>
                        </a:rPr>
                        <a:t>7</a:t>
                      </a:r>
                      <a:endParaRPr lang="en-US" altLang="zh-CN" sz="2000">
                        <a:solidFill>
                          <a:srgbClr val="000000"/>
                        </a:solidFill>
                        <a:latin typeface="Times New Roman" panose="02020603050405020304"/>
                        <a:ea typeface="方正书宋_GBK" panose="03000509000000000000" charset="-122"/>
                      </a:endParaRPr>
                    </a:p>
                  </a:txBody>
                  <a:tcPr marL="6985" marR="6985" marT="6985" marB="6985" anchor="ctr" anchorCtr="0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方正书宋_GBK" panose="03000509000000000000" charset="-122"/>
                        </a:rPr>
                        <a:t>9</a:t>
                      </a:r>
                      <a:endParaRPr lang="en-US" altLang="zh-CN" sz="2000">
                        <a:solidFill>
                          <a:srgbClr val="000000"/>
                        </a:solidFill>
                        <a:latin typeface="Times New Roman" panose="02020603050405020304"/>
                        <a:ea typeface="方正书宋_GBK" panose="03000509000000000000" charset="-122"/>
                      </a:endParaRPr>
                    </a:p>
                  </a:txBody>
                  <a:tcPr marL="6985" marR="6985" marT="6985" marB="6985" anchor="ctr" anchorCtr="0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770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方正书宋_GBK" panose="03000509000000000000" charset="-122"/>
                        </a:rPr>
                        <a:t>4</a:t>
                      </a:r>
                      <a:endParaRPr lang="en-US" altLang="zh-CN" sz="2000">
                        <a:solidFill>
                          <a:srgbClr val="000000"/>
                        </a:solidFill>
                        <a:latin typeface="Times New Roman" panose="02020603050405020304"/>
                        <a:ea typeface="方正书宋_GBK" panose="03000509000000000000" charset="-122"/>
                      </a:endParaRPr>
                    </a:p>
                  </a:txBody>
                  <a:tcPr marL="6985" marR="6985" marT="6985" marB="6985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方正书宋_GBK" panose="03000509000000000000" charset="-122"/>
                        </a:rPr>
                        <a:t>4</a:t>
                      </a:r>
                      <a:endParaRPr lang="en-US" altLang="zh-CN" sz="2000">
                        <a:solidFill>
                          <a:srgbClr val="000000"/>
                        </a:solidFill>
                        <a:latin typeface="Times New Roman" panose="02020603050405020304"/>
                        <a:ea typeface="方正书宋_GBK" panose="03000509000000000000" charset="-122"/>
                      </a:endParaRPr>
                    </a:p>
                  </a:txBody>
                  <a:tcPr marL="6985" marR="6985" marT="6985" marB="6985" anchor="ctr" anchorCtr="0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方正书宋_GBK" panose="03000509000000000000" charset="-122"/>
                        </a:rPr>
                        <a:t>9</a:t>
                      </a:r>
                      <a:endParaRPr lang="en-US" altLang="zh-CN" sz="2000">
                        <a:solidFill>
                          <a:srgbClr val="000000"/>
                        </a:solidFill>
                        <a:latin typeface="Times New Roman" panose="02020603050405020304"/>
                        <a:ea typeface="方正书宋_GBK" panose="03000509000000000000" charset="-122"/>
                      </a:endParaRPr>
                    </a:p>
                  </a:txBody>
                  <a:tcPr marL="6985" marR="6985" marT="6985" marB="6985" anchor="ctr" anchorCtr="0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方正书宋_GBK" panose="03000509000000000000" charset="-122"/>
                        </a:rPr>
                        <a:t>13</a:t>
                      </a:r>
                      <a:endParaRPr lang="en-US" altLang="zh-CN" sz="2000">
                        <a:solidFill>
                          <a:srgbClr val="000000"/>
                        </a:solidFill>
                        <a:latin typeface="Times New Roman" panose="02020603050405020304"/>
                        <a:ea typeface="方正书宋_GBK" panose="03000509000000000000" charset="-122"/>
                      </a:endParaRPr>
                    </a:p>
                  </a:txBody>
                  <a:tcPr marL="6985" marR="6985" marT="6985" marB="6985" anchor="ctr" anchorCtr="0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407670" y="4606925"/>
            <a:ext cx="110483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l">
              <a:lnSpc>
                <a:spcPct val="140000"/>
              </a:lnSpc>
              <a:buClrTx/>
              <a:buSzTx/>
              <a:buFontTx/>
            </a:pP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）若一辆空车要当天完成如图所示的运载任务，则该车的最小载重量为</a:t>
            </a:r>
            <a:r>
              <a:rPr lang="zh-CN" altLang="en-US" sz="2000" u="sng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　　　　　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（填数字）。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005570" y="4545330"/>
            <a:ext cx="11252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407670" y="188595"/>
            <a:ext cx="10659745" cy="5692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30000"/>
              </a:lnSpc>
            </a:pP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）若公司要在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D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天内将多件货物从同一装货点运送到各个目标卸货点。要求无人车</a:t>
            </a:r>
            <a:r>
              <a:rPr lang="zh-CN" altLang="en-US" sz="2000" b="1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按货物编号顺序依次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完成所有货物运输，求该车的最小载重量，实现上述功能的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Python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程序如下：</a:t>
            </a:r>
            <a:endParaRPr lang="zh-CN" altLang="en-US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3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def canShip(weights,D,C):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 fontAlgn="auto">
              <a:lnSpc>
                <a:spcPct val="13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days=1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 fontAlgn="auto">
              <a:lnSpc>
                <a:spcPct val="13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cur=0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 fontAlgn="auto">
              <a:lnSpc>
                <a:spcPct val="13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for w in weights: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7200" lvl="1" indent="457200" fontAlgn="auto">
              <a:lnSpc>
                <a:spcPct val="13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if cur+w&lt;=C: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914400" lvl="2" indent="457200" fontAlgn="auto">
              <a:lnSpc>
                <a:spcPct val="13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cur+=w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7200" lvl="1" indent="457200" fontAlgn="auto">
              <a:lnSpc>
                <a:spcPct val="13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else: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914400" lvl="2" indent="457200" fontAlgn="auto">
              <a:lnSpc>
                <a:spcPct val="13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days+=1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914400" lvl="2" indent="457200" fontAlgn="auto">
              <a:lnSpc>
                <a:spcPct val="13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cur=w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914400" lvl="2" indent="457200" fontAlgn="auto">
              <a:lnSpc>
                <a:spcPct val="13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if days&gt;D: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371600" lvl="3" indent="457200" fontAlgn="auto">
              <a:lnSpc>
                <a:spcPct val="13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return False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 fontAlgn="auto">
              <a:lnSpc>
                <a:spcPct val="13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return True</a:t>
            </a:r>
            <a:endParaRPr lang="zh-CN" altLang="en-US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191375" y="5038090"/>
            <a:ext cx="11252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42000" y="1929130"/>
            <a:ext cx="6096000" cy="3692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3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'''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非空列表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weights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按编号依次存放各件货物的重量，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存放天数，代码略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'''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3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#ans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存放列表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weights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的最大值</a:t>
            </a:r>
            <a:endParaRPr lang="zh-CN" altLang="en-US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3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ans=max(weights)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3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while not canShip(weights,D,ans):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 fontAlgn="auto">
              <a:lnSpc>
                <a:spcPct val="13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ans=ans+1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3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print(ans)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　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#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输出最小载重量</a:t>
            </a:r>
            <a:endParaRPr lang="zh-CN" altLang="en-US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30000"/>
              </a:lnSpc>
            </a:pPr>
            <a:r>
              <a:rPr lang="en-US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①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若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weights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为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[5,6,6,7,8,4,3]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为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，则该车的最小载重量为</a:t>
            </a:r>
            <a:r>
              <a:rPr lang="zh-CN" altLang="en-US" sz="2000" u="sng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　　　　　　　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（填数字）。</a:t>
            </a:r>
            <a:endParaRPr lang="zh-CN" altLang="en-US" sz="2000" dirty="0" err="1" smtClean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407670" y="188595"/>
            <a:ext cx="11208385" cy="5692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40000"/>
              </a:lnSpc>
            </a:pPr>
            <a:r>
              <a:rPr lang="en-US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将函数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canShip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改写如下，要实现相同功能，请在画线处填入合适的代码。</a:t>
            </a:r>
            <a:endParaRPr lang="zh-CN" altLang="en-US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4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def canShip(weights,D,C):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>
              <a:lnSpc>
                <a:spcPct val="14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days=1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>
              <a:lnSpc>
                <a:spcPct val="14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cur=C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>
              <a:lnSpc>
                <a:spcPct val="14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for w in weights: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7200" lvl="1" indent="457200">
              <a:lnSpc>
                <a:spcPct val="14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if cur&gt;=w: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914400" lvl="2" indent="457200">
              <a:lnSpc>
                <a:spcPct val="14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cur-=w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7200" lvl="1" indent="457200">
              <a:lnSpc>
                <a:spcPct val="14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else: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914400" lvl="2" indent="457200">
              <a:lnSpc>
                <a:spcPct val="14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days+=1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914400" lvl="2" indent="457200">
              <a:lnSpc>
                <a:spcPct val="14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if days&gt;D: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371600" lvl="3" indent="457200">
              <a:lnSpc>
                <a:spcPct val="14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return False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914400" lvl="2" indent="457200">
              <a:lnSpc>
                <a:spcPct val="140000"/>
              </a:lnSpc>
            </a:pPr>
            <a:r>
              <a:rPr lang="zh-CN" altLang="en-US" sz="2000" u="sng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　　　　　　　</a:t>
            </a:r>
            <a:r>
              <a:rPr lang="en-US" altLang="zh-CN" sz="2000" u="sng">
                <a:noFill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lang="zh-CN" altLang="en-US" sz="2000" u="sng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>
              <a:lnSpc>
                <a:spcPct val="14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return True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1868170" y="4778375"/>
            <a:ext cx="20815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cur=C-w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0" y="124460"/>
            <a:ext cx="11099800" cy="59391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00000"/>
              </a:lnSpc>
            </a:pP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）公司要一天内完成多件货物的运输任务，任务列表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tasks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的每个元素为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[sno,num,start,end]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，表示某件货物编号为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sno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，重量为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num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，装货点编号为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start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，卸货点编号为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end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。求无人车的最小载重量，请在画线处填入合适的代码。</a:t>
            </a:r>
            <a:endParaRPr lang="zh-CN" altLang="en-US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def insertInSorted(a,event):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 fontAlgn="auto">
              <a:lnSpc>
                <a:spcPct val="10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i,j=0,len(a)-1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 fontAlgn="auto">
              <a:lnSpc>
                <a:spcPct val="100000"/>
              </a:lnSpc>
            </a:pPr>
            <a:r>
              <a:rPr lang="zh-CN" altLang="en-US" sz="2000" b="0" u="sng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　　　</a:t>
            </a:r>
            <a:r>
              <a:rPr lang="en-US" altLang="en-US" sz="2000" b="0" u="sng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en-US" sz="2000" b="0" u="sng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　　　</a:t>
            </a:r>
            <a:r>
              <a:rPr lang="en-US" altLang="zh-CN" sz="2000" b="0" u="sng">
                <a:noFill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lang="zh-CN" altLang="en-US" sz="2000" b="0" u="sng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 fontAlgn="auto">
              <a:lnSpc>
                <a:spcPct val="10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while i&lt;=j: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7200" lvl="1" indent="457200" fontAlgn="auto">
              <a:lnSpc>
                <a:spcPct val="10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m=(i+j)//2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7200" lvl="1" indent="457200" fontAlgn="auto">
              <a:lnSpc>
                <a:spcPct val="10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if a[m][0]&lt;x: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914400" lvl="2" indent="457200" fontAlgn="auto">
              <a:lnSpc>
                <a:spcPct val="10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i=m+1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7200" lvl="1" indent="457200" fontAlgn="auto">
              <a:lnSpc>
                <a:spcPct val="10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elif a[m][0]==x and a[m][1]&lt;=event[1]: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914400" lvl="2" indent="457200" fontAlgn="auto">
              <a:lnSpc>
                <a:spcPct val="10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i=m+1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7200" lvl="1" indent="457200" fontAlgn="auto">
              <a:lnSpc>
                <a:spcPct val="10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else: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914400" lvl="2" indent="457200" fontAlgn="auto">
              <a:lnSpc>
                <a:spcPct val="10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j=m-1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 fontAlgn="auto">
              <a:lnSpc>
                <a:spcPct val="10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'''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在列表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中下标为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i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的位置插入元素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event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endParaRPr lang="zh-CN" altLang="en-US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 fontAlgn="auto">
              <a:lnSpc>
                <a:spcPct val="100000"/>
              </a:lnSpc>
            </a:pP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若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i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大于等于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len(a)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，则在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末尾添加元素</a:t>
            </a:r>
            <a:endParaRPr lang="zh-CN" altLang="en-US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 fontAlgn="auto">
              <a:lnSpc>
                <a:spcPct val="10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event'''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 fontAlgn="auto">
              <a:lnSpc>
                <a:spcPct val="10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a.insert(i,event)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 fontAlgn="auto">
              <a:lnSpc>
                <a:spcPct val="10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return a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5922645" y="963930"/>
            <a:ext cx="6174740" cy="4731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marL="0" lvl="1" indent="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def assign(tasks):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lvl="1" indent="45720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a=[]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lvl="1" indent="45720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for t in tasks: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2" indent="45720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a=insertInSorted(a,[t[2],t[1]])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2" indent="457200" fontAlgn="auto">
              <a:lnSpc>
                <a:spcPct val="100000"/>
              </a:lnSpc>
            </a:pPr>
            <a:r>
              <a:rPr lang="zh-CN" altLang="en-US" sz="2000" u="sng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　　　</a:t>
            </a:r>
            <a:r>
              <a:rPr lang="en-US" altLang="en-US" sz="2000" u="sng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en-US" sz="2000" u="sng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　　　</a:t>
            </a:r>
            <a:r>
              <a:rPr lang="en-US" altLang="zh-CN" sz="2000">
                <a:solidFill>
                  <a:srgbClr val="000000">
                    <a:alpha val="0"/>
                  </a:srgbClr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lang="zh-CN" altLang="en-US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lvl="1" indent="45720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return a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lvl="1" indent="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def proc(a):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lvl="1" indent="45720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cur=0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lvl="1" indent="45720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maxw=0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lvl="1" indent="45720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for data in a: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2" indent="457200" fontAlgn="auto">
              <a:lnSpc>
                <a:spcPct val="100000"/>
              </a:lnSpc>
            </a:pPr>
            <a:r>
              <a:rPr lang="zh-CN" altLang="en-US" sz="2000" u="sng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　　　</a:t>
            </a:r>
            <a:r>
              <a:rPr lang="en-US" altLang="en-US" sz="2000" u="sng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zh-CN" altLang="en-US" sz="2000" u="sng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　　　</a:t>
            </a:r>
            <a:r>
              <a:rPr lang="en-US" altLang="zh-CN" sz="2000" u="sng">
                <a:noFill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lang="zh-CN" altLang="en-US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2" indent="45720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if cur&gt;maxw: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371600" lvl="3" indent="45720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maxw=cur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lvl="1" indent="45720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return maxw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lvl="1" indent="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#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列表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tasks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存放多件货物运输任务，代码略</a:t>
            </a:r>
            <a:endParaRPr lang="zh-CN" altLang="en-US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lvl="1" indent="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a=assign(tasks)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lvl="1" indent="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capacity=proc(a)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lvl="1" indent="0" fontAlgn="auto">
              <a:lnSpc>
                <a:spcPct val="10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print("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无人车的最小载重量为：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",capacity)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1536700" y="1565275"/>
            <a:ext cx="27044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x=event[0]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8301355" y="2106295"/>
            <a:ext cx="37960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a=insertInSorted(a,[t[3],-t[1]])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8301355" y="3917315"/>
            <a:ext cx="22244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cur+=data[1]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7" grpId="0"/>
      <p:bldP spid="7" grpId="1"/>
      <p:bldP spid="8" grpId="0"/>
      <p:bldP spid="8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346075" y="570865"/>
            <a:ext cx="11499850" cy="49288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 fontAlgn="auto">
              <a:lnSpc>
                <a:spcPct val="120000"/>
              </a:lnSpc>
            </a:pP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）无人车自起点依次经过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n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个装卸点。装卸点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：装载货物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0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和货物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，当前重量为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2+3=5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；装卸点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：装载货物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，当前重量为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5+6=11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；装卸点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：卸载货物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，当前重量为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11-6=5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；装卸点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7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：装载货物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，当前重量为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5+7=12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；装卸点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9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：卸载货物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和货物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，装载货物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，当前重量为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12-3-7+4=6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；装卸点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13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：卸载货物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，当前重量为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6-4=2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；装卸点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15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：卸载货物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0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，当前重量为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2-2=0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。最大重量为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12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，故该车的最小载重量为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12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。　（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lang="en-US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①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给定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weights=[5,6,6,7,8,4,3]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D=5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，则列表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weights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的最大值为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8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，程序从载重量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C=8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开始检测是否能在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D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天内完成所有货物运输。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C=8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9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10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：每天运输的货物重量依次为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[5]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[6]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[6]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[7]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[8]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[4,3]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，需要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6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天，不可行。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C=11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：每天运输的货物重量依次为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[5,6]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[6]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[7]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[8]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[4,3]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，需要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5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天，可行。故最小载重量为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11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lang="en-US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②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cur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表示剩余载重量，若当前剩余载重量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cur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大于等于当前货物重量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w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，则装载当前货物，即将剩余载重量减去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w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；否则进入下一天装载该货物，检查天数是否超过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D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，并设置新的剩余载重量为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C-w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。故填入代码为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cur=C-w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。　（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lang="en-US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①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insertInSorted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函数将装卸事件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event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按装卸点编号插到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a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中，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x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用于存储装卸点编号（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event[0]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），以便二分查找插入点。</a:t>
            </a:r>
            <a:r>
              <a:rPr lang="en-US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②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assign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函数提取所有货物运输任务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tasks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中的装卸事件插到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a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中，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[t[2],t[1]]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表示装货事件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[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装货点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重量变化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]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，还应插入卸货事件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[t[3],-t[1]]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，表示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[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卸货点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重量变化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]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lang="en-US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③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proc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函数遍历事件列表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a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，每个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data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表示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[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装卸点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重量变化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]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，重量变化为正数表示装货，负数表示卸货，处理每个事件时应更新当前重量，即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cur+=data[1]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，并跟踪重量最大值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maxw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2000">
              <a:solidFill>
                <a:srgbClr val="FF0000"/>
              </a:solidFill>
              <a:uFillTx/>
              <a:latin typeface="Times New Roman" panose="02020603050405020304" pitchFamily="18" charset="0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407670" y="188595"/>
            <a:ext cx="1120838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4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小明开发了一款股票交易复盘软件，软件可以跟踪一段时期内某只股票的价格走势，并计算最佳买入和卖出时间以获得最大收益（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股收益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=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卖出价格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买入价格）。小明可同时拥有多股该股票，但每天最多只能进行一次操作（即买入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1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股、卖出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1 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股或什么都不做）。</a:t>
            </a:r>
            <a:endParaRPr lang="zh-CN" altLang="en-US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40000"/>
              </a:lnSpc>
            </a:pP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　　如图所示，软件跟踪获取了某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只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股票最近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9 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天的价格，其分别为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10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9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12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10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，则可以在第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2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8 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天买入，在第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5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9 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天卖出，此时可获取的最大收益为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-5-4+9+12-2+10=20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770" y="2609215"/>
            <a:ext cx="9115425" cy="32861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407670" y="188595"/>
            <a:ext cx="1120838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40000"/>
              </a:lnSpc>
            </a:pP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计算最大收益的算法设计如下：</a:t>
            </a:r>
            <a:endParaRPr lang="zh-CN" altLang="en-US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40000"/>
              </a:lnSpc>
            </a:pPr>
            <a:r>
              <a:rPr lang="en-US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将跟踪获取的股票价格存入数组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a 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中。</a:t>
            </a:r>
            <a:endParaRPr lang="zh-CN" altLang="en-US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40000"/>
              </a:lnSpc>
            </a:pPr>
            <a:r>
              <a:rPr lang="en-US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设计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买卖计划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队列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q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，指针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h 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指向当前最小买入价格，初始值为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0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40000"/>
              </a:lnSpc>
            </a:pPr>
            <a:r>
              <a:rPr lang="en-US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遍历股价数组，若当天股价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a[i]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大于计划队列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q 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中的最小买入价格，则以计划表内指针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h 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指向的价格买入，并将当天股价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a[i]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插入有序队列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q 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中，标记为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卖出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，获取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暂时收益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。但在复盘过程中为实现利益最大化，可根据后面出现的一系列卖点进行相应的调整（不进行真实卖出操作），之后若遇到更高股价，则取消此前卖出标记，并将更高股价标记为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卖出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，获取更大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暂时收益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40000"/>
              </a:lnSpc>
            </a:pPr>
            <a:r>
              <a:rPr lang="en-US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④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若当天股价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a[i]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小于等于计划队列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q 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中的最小买入价格，则将当天股价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a[i]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插入有序队列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q 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中。</a:t>
            </a:r>
            <a:endParaRPr lang="zh-CN" altLang="en-US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40000"/>
              </a:lnSpc>
            </a:pP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如此往复，直到价格数组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a 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遍历结束。</a:t>
            </a:r>
            <a:endParaRPr lang="zh-CN" altLang="en-US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407670" y="188595"/>
            <a:ext cx="11401425" cy="4831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40000"/>
              </a:lnSpc>
            </a:pP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请回答下列问题：</a:t>
            </a:r>
            <a:endParaRPr lang="zh-CN" altLang="en-US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40000"/>
              </a:lnSpc>
            </a:pP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）若天数为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7 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天，每天股票价格为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2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，则能获得的最大收益为</a:t>
            </a:r>
            <a:r>
              <a:rPr lang="zh-CN" altLang="en-US" sz="2000" u="sng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　　　　　　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40000"/>
              </a:lnSpc>
            </a:pP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）定义如下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q_sort(h,t)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函数，其功能为对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买卖计划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队列中的股价数据进行升序排序。</a:t>
            </a:r>
            <a:endParaRPr lang="zh-CN" altLang="en-US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4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def q_sort(h,t):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1" indent="0">
              <a:lnSpc>
                <a:spcPct val="14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tmp=q[t]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1" indent="0">
              <a:lnSpc>
                <a:spcPct val="14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i=t-1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1" indent="0">
              <a:lnSpc>
                <a:spcPct val="14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while i&gt;=h and q[i][0]&gt;q[t][0] :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2" indent="0">
              <a:lnSpc>
                <a:spcPct val="14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q[i+1]=q[i]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2" indent="0">
              <a:lnSpc>
                <a:spcPct val="14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i-=1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>
              <a:lnSpc>
                <a:spcPct val="14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q[i+1]=tmp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40000"/>
              </a:lnSpc>
            </a:pP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加框处的代码有错，应修改为</a:t>
            </a:r>
            <a:r>
              <a:rPr lang="zh-CN" altLang="en-US" sz="2000" u="sng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　　　　　　　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10349230" y="561975"/>
            <a:ext cx="9029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57780" y="2828925"/>
            <a:ext cx="1492250" cy="435610"/>
          </a:xfrm>
          <a:prstGeom prst="rect">
            <a:avLst/>
          </a:prstGeom>
        </p:spPr>
        <p:style>
          <a:lnRef idx="2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731895" y="4431030"/>
            <a:ext cx="20961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q[i][0]&gt;tmp[0]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407670" y="188595"/>
            <a:ext cx="11208385" cy="37090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40000"/>
              </a:lnSpc>
            </a:pP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）对于每个传感器，小华都有选与不选两种选择，对应二进制的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0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1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，所以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8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个传感器可供选择的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范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围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使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用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二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进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制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数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表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示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为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00000001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～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11111111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（对应的十进制数范围为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1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～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255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），从左到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右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每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个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二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进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制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位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1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或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0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依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次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对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应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传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感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器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s1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～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s8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的选或不选。例如二进制数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11101000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，代表选择了传感器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s1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s2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s3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s5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。传感器的综合覆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盖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能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力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为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所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有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选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择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传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感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器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一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起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能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覆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盖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的最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大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区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域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，例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如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传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感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器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s1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s2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综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合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覆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盖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能力为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1111101100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。则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s1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s2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s3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s5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四个传感器的综合覆盖能力为</a:t>
            </a:r>
            <a:r>
              <a:rPr lang="zh-CN" altLang="en-US" sz="2400" u="sng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　　　　　　　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（填</a:t>
            </a:r>
            <a:r>
              <a:rPr lang="en-US" altLang="zh-CN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10 </a:t>
            </a:r>
            <a:r>
              <a:rPr lang="zh-CN" altLang="en-US" sz="24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位二进制数）。</a:t>
            </a:r>
            <a:endParaRPr lang="zh-CN" altLang="en-US" sz="24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4542790" y="3313430"/>
            <a:ext cx="20948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1111111111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407670" y="188595"/>
            <a:ext cx="11208385" cy="3107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40000"/>
              </a:lnSpc>
            </a:pP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）定义如下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pq_push(x,f)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函数，其功能为维护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买卖计划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队列，请在画线处填入合适的代码。</a:t>
            </a:r>
            <a:endParaRPr lang="zh-CN" altLang="en-US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4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def pq_push(x,f):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1" indent="0">
              <a:lnSpc>
                <a:spcPct val="14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global t     #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定义变量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t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为全局变量</a:t>
            </a:r>
            <a:endParaRPr lang="zh-CN" altLang="en-US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1" indent="0">
              <a:lnSpc>
                <a:spcPct val="14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q[t][0]=x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1" indent="0">
              <a:lnSpc>
                <a:spcPct val="14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q[t][1]=f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1" indent="0">
              <a:lnSpc>
                <a:spcPct val="14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t=t+1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1" indent="0">
              <a:lnSpc>
                <a:spcPct val="14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q_sort(</a:t>
            </a:r>
            <a:r>
              <a:rPr lang="zh-CN" altLang="en-US" sz="2000" u="sng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　　　　　　　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2061210" y="2729230"/>
            <a:ext cx="9029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h,t-1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407670" y="188595"/>
            <a:ext cx="11353800" cy="63696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20000"/>
              </a:lnSpc>
            </a:pP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）实现上述算法的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Python 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程序如下，请在画线处填入合适的代码。</a:t>
            </a:r>
            <a:endParaRPr lang="zh-CN" altLang="en-US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#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输入天数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n 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及每天的股价数据</a:t>
            </a: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a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，代码略</a:t>
            </a:r>
            <a:endParaRPr lang="zh-CN" altLang="en-US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q=[[0,0] for i in range(n)]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h=t=0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pq_push(a[0],0)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ans=0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for i in range(1,n):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 fontAlgn="auto">
              <a:lnSpc>
                <a:spcPct val="12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if a[i]&gt;q[h][0]: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2" indent="0" fontAlgn="auto">
              <a:lnSpc>
                <a:spcPct val="120000"/>
              </a:lnSpc>
            </a:pP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　　　</a:t>
            </a:r>
            <a:r>
              <a:rPr lang="en-US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　　　</a:t>
            </a:r>
            <a:endParaRPr lang="zh-CN" altLang="en-US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2" indent="0" fontAlgn="auto">
              <a:lnSpc>
                <a:spcPct val="12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if q[h][1]==0: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914400" lvl="2" indent="457200" fontAlgn="auto">
              <a:lnSpc>
                <a:spcPct val="12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h+=1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7200" lvl="1" indent="457200" fontAlgn="auto">
              <a:lnSpc>
                <a:spcPct val="12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else: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 fontAlgn="auto">
              <a:lnSpc>
                <a:spcPct val="12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q[h][1]=0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7200" lvl="1" indent="457200" fontAlgn="auto">
              <a:lnSpc>
                <a:spcPct val="12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pq_push(a[i],1)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 fontAlgn="auto">
              <a:lnSpc>
                <a:spcPct val="12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else: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7200" lvl="1" indent="457200" fontAlgn="auto">
              <a:lnSpc>
                <a:spcPct val="120000"/>
              </a:lnSpc>
            </a:pP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　　　</a:t>
            </a:r>
            <a:r>
              <a:rPr lang="en-US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en-US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　　　</a:t>
            </a:r>
            <a:endParaRPr lang="zh-CN" altLang="en-US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2000" b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print(ans)</a:t>
            </a:r>
            <a:endParaRPr lang="en-US" altLang="zh-CN" sz="2000" b="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2332990" y="3091180"/>
            <a:ext cx="24530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ans+=a[i]-q[h][0]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1433830" y="3488690"/>
            <a:ext cx="1800000" cy="0"/>
          </a:xfrm>
          <a:prstGeom prst="line">
            <a:avLst/>
          </a:prstGeom>
        </p:spPr>
        <p:style>
          <a:lnRef idx="2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1433830" y="6057900"/>
            <a:ext cx="1800000" cy="0"/>
          </a:xfrm>
          <a:prstGeom prst="line">
            <a:avLst/>
          </a:prstGeom>
        </p:spPr>
        <p:style>
          <a:lnRef idx="2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440940" y="5622290"/>
            <a:ext cx="21145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pq_push(a[i],0)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35280" y="511810"/>
            <a:ext cx="11566525" cy="49650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20000"/>
              </a:lnSpc>
            </a:pPr>
            <a:r>
              <a:rPr lang="zh-CN" altLang="en-US" sz="2400" kern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kern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kern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）定义如下</a:t>
            </a:r>
            <a:r>
              <a:rPr lang="en-US" altLang="zh-CN" sz="2400" kern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f(a,b)</a:t>
            </a:r>
            <a:r>
              <a:rPr lang="zh-CN" altLang="en-US" sz="2400" kern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函数，计算两个传感器的综合覆盖能力，参数</a:t>
            </a:r>
            <a:r>
              <a:rPr lang="en-US" altLang="zh-CN" sz="2400" kern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a</a:t>
            </a:r>
            <a:r>
              <a:rPr lang="zh-CN" altLang="en-US" sz="2400" kern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400" kern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b </a:t>
            </a:r>
            <a:r>
              <a:rPr lang="zh-CN" altLang="en-US" sz="2400" kern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分别为两个传感器覆盖能力的二进制数（字符串形式）。</a:t>
            </a:r>
            <a:endParaRPr lang="zh-CN" altLang="en-US" sz="2400" kern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2400" kern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def f(a,b):</a:t>
            </a:r>
            <a:endParaRPr lang="en-US" altLang="zh-CN" sz="2400" kern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1" indent="0" fontAlgn="auto">
              <a:lnSpc>
                <a:spcPct val="120000"/>
              </a:lnSpc>
            </a:pPr>
            <a:r>
              <a:rPr lang="en-US" altLang="zh-CN" sz="2400" kern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s=""</a:t>
            </a:r>
            <a:endParaRPr lang="en-US" altLang="zh-CN" sz="2400" kern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1" indent="0" fontAlgn="auto">
              <a:lnSpc>
                <a:spcPct val="120000"/>
              </a:lnSpc>
            </a:pPr>
            <a:r>
              <a:rPr lang="en-US" altLang="zh-CN" sz="2400" kern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for i in range(len(a)):</a:t>
            </a:r>
            <a:endParaRPr lang="en-US" altLang="zh-CN" sz="2400" kern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7200" lvl="1" indent="457200" fontAlgn="auto">
              <a:lnSpc>
                <a:spcPct val="120000"/>
              </a:lnSpc>
            </a:pPr>
            <a:r>
              <a:rPr lang="en-US" altLang="zh-CN" sz="2400" kern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if a[i]=="1" and b[i]=="1" :</a:t>
            </a:r>
            <a:endParaRPr lang="en-US" altLang="zh-CN" sz="2400" kern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914400" lvl="2" indent="457200" fontAlgn="auto">
              <a:lnSpc>
                <a:spcPct val="120000"/>
              </a:lnSpc>
            </a:pPr>
            <a:r>
              <a:rPr lang="en-US" altLang="zh-CN" sz="2400" kern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st="1"</a:t>
            </a:r>
            <a:endParaRPr lang="en-US" altLang="zh-CN" sz="2400" kern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7200" lvl="1" indent="457200" fontAlgn="auto">
              <a:lnSpc>
                <a:spcPct val="120000"/>
              </a:lnSpc>
            </a:pPr>
            <a:r>
              <a:rPr lang="en-US" altLang="zh-CN" sz="2400" kern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else:</a:t>
            </a:r>
            <a:endParaRPr lang="en-US" altLang="zh-CN" sz="2400" kern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914400" lvl="2" indent="457200" fontAlgn="auto">
              <a:lnSpc>
                <a:spcPct val="120000"/>
              </a:lnSpc>
            </a:pPr>
            <a:r>
              <a:rPr lang="en-US" altLang="zh-CN" sz="2400" kern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s+="0"</a:t>
            </a:r>
            <a:endParaRPr lang="en-US" altLang="zh-CN" sz="2400" kern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 fontAlgn="auto">
              <a:lnSpc>
                <a:spcPct val="120000"/>
              </a:lnSpc>
            </a:pPr>
            <a:r>
              <a:rPr lang="en-US" altLang="zh-CN" sz="2400" kern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return s</a:t>
            </a:r>
            <a:endParaRPr lang="en-US" altLang="zh-CN" sz="2400" kern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400" kern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函数中加框处代码有错，应修改为</a:t>
            </a:r>
            <a:r>
              <a:rPr lang="zh-CN" altLang="en-US" sz="2400" u="sng" kern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　　　　　　</a:t>
            </a:r>
            <a:r>
              <a:rPr lang="zh-CN" altLang="en-US" sz="2400" kern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 kern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4895850" y="4893310"/>
            <a:ext cx="35096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a[i]=="1" or b[i]=="1"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17980" y="2818765"/>
            <a:ext cx="2965450" cy="397510"/>
          </a:xfrm>
          <a:prstGeom prst="rect">
            <a:avLst/>
          </a:prstGeom>
        </p:spPr>
        <p:style>
          <a:lnRef idx="2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407670" y="188595"/>
            <a:ext cx="11208385" cy="61239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40000"/>
              </a:lnSpc>
            </a:pP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）选择最少的传感器实现区域全覆盖的代码如下，请在画线处填入合适的代码。</a:t>
            </a:r>
            <a:endParaRPr lang="zh-CN" altLang="en-US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4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k=["1000001100","0111100000","0001110001","0101010001","1001100011","0001010101",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4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"1000101010","0000010110"]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4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ans=""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4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cmin=8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4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st=[""]*8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4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for i in range(1,256):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1" indent="0">
              <a:lnSpc>
                <a:spcPct val="14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g="0000000000"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1" indent="0">
              <a:lnSpc>
                <a:spcPct val="14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tmp=""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1" indent="0">
              <a:lnSpc>
                <a:spcPct val="140000"/>
              </a:lnSpc>
            </a:pP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　　　</a:t>
            </a:r>
            <a:r>
              <a:rPr lang="en-US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　　　</a:t>
            </a:r>
            <a:endParaRPr lang="zh-CN" altLang="en-US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1" indent="0">
              <a:lnSpc>
                <a:spcPct val="14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top=-1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1" indent="0">
              <a:lnSpc>
                <a:spcPct val="14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for j in range(8):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2" indent="0">
              <a:lnSpc>
                <a:spcPct val="14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c=i%2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2" indent="0">
              <a:lnSpc>
                <a:spcPct val="14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if c==1: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949325" y="4458335"/>
            <a:ext cx="1800000" cy="0"/>
          </a:xfrm>
          <a:prstGeom prst="line">
            <a:avLst/>
          </a:prstGeom>
        </p:spPr>
        <p:style>
          <a:lnRef idx="2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692525" y="1155065"/>
            <a:ext cx="7923530" cy="47237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lvl="2" indent="0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cnt+=1</a:t>
            </a:r>
            <a:endParaRPr lang="en-US" altLang="zh-CN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2" indent="0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g=f(g,</a:t>
            </a:r>
            <a:r>
              <a:rPr lang="zh-CN" altLang="en-US" sz="2000" u="sng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　　　</a:t>
            </a:r>
            <a:r>
              <a:rPr lang="en-US" altLang="en-US" sz="2000" u="sng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en-US" sz="2000" u="sng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　　　</a:t>
            </a: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en-US" altLang="zh-CN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2" indent="0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top+=1</a:t>
            </a:r>
            <a:endParaRPr lang="en-US" altLang="zh-CN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2" indent="0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st[top]="s"+str(8-j)</a:t>
            </a:r>
            <a:endParaRPr lang="en-US" altLang="zh-CN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7200" lvl="1" indent="457200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i//=2</a:t>
            </a:r>
            <a:endParaRPr lang="en-US" altLang="zh-CN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if g=="1111111111" and cmin&gt;cnt:</a:t>
            </a:r>
            <a:endParaRPr lang="en-US" altLang="zh-CN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2" indent="0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cmin=cnt</a:t>
            </a:r>
            <a:endParaRPr lang="en-US" altLang="zh-CN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2" indent="0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while top!=-1:</a:t>
            </a:r>
            <a:endParaRPr lang="en-US" altLang="zh-CN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3" indent="0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tmp+=st[top]+","</a:t>
            </a:r>
            <a:endParaRPr lang="en-US" altLang="zh-CN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3" indent="0"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　　　</a:t>
            </a:r>
            <a:r>
              <a:rPr lang="en-US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　　　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7200" lvl="1" indent="457200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ans=tmp[:-1]</a:t>
            </a:r>
            <a:endParaRPr lang="en-US" altLang="zh-CN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print("</a:t>
            </a: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最少需要</a:t>
            </a: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%d </a:t>
            </a: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个传感器实现区域全覆盖</a:t>
            </a: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"%cmin)</a:t>
            </a:r>
            <a:endParaRPr lang="en-US" altLang="zh-CN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print("</a:t>
            </a: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传感器编号为：</a:t>
            </a: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%s"%ans)</a:t>
            </a:r>
            <a:endParaRPr lang="en-US" altLang="zh-CN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186045" y="5418455"/>
            <a:ext cx="1800000" cy="0"/>
          </a:xfrm>
          <a:prstGeom prst="line">
            <a:avLst/>
          </a:prstGeom>
        </p:spPr>
        <p:style>
          <a:lnRef idx="2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1928495" y="4098290"/>
            <a:ext cx="11163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cnt=0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6338570" y="1561465"/>
            <a:ext cx="11353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k[7-j]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6124575" y="5002530"/>
            <a:ext cx="13589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top-=1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6" grpId="0"/>
      <p:bldP spid="6" grpId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683260" y="1190625"/>
            <a:ext cx="10932795" cy="4326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 fontAlgn="auto" latinLnBrk="1">
              <a:lnSpc>
                <a:spcPct val="120000"/>
              </a:lnSpc>
            </a:pP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s1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s2 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的综合覆盖能力为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 1111101100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，覆盖区域为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 1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5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7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8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s3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s5 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的综合覆盖区域为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 1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5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6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9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10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，则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 s1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s2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s3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s5 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的综合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覆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盖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区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域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为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 1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5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6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7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8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9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10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，可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用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二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进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制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表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示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为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1111111111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）加框处需要判断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 2 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个传感器在相同位置上的</a:t>
            </a:r>
            <a:endParaRPr lang="zh-CN" altLang="en-US" sz="2000">
              <a:solidFill>
                <a:srgbClr val="FF0000"/>
              </a:solidFill>
              <a:uFillTx/>
              <a:latin typeface="Times New Roman" panose="02020603050405020304" pitchFamily="18" charset="0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 fontAlgn="auto" latinLnBrk="1">
              <a:lnSpc>
                <a:spcPct val="120000"/>
              </a:lnSpc>
            </a:pP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二进制位是否有一个为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"1"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，若有，则该位置的二进制位为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"1"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，否则为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"0"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，故填入代码为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 a[i]=="1" or b[i]=="1"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lang="en-US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①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变量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 cnt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存放传感器数量，需要进行初始化，故填入代码为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 cnt=0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lang="en-US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②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调用函数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 f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，判断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 2 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个传感器的综合覆盖能力，返回综合覆盖能力的字符串，故填入代码为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 k[7-j]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lang="en-US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③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当传感器能够全覆盖后，开始执行出栈操作，需要更新栈顶，故填入代码为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 top-=1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2000">
              <a:solidFill>
                <a:srgbClr val="FF0000"/>
              </a:solidFill>
              <a:uFillTx/>
              <a:latin typeface="Times New Roman" panose="02020603050405020304" pitchFamily="18" charset="0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407670" y="188595"/>
            <a:ext cx="1120838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4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2.                  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某校实验室有多台相同的实验仪器，每台仪器同一时间仅限一位学生使用。现要开发一个仪器预约系统，开发前先对实验室的学生进出记录进行统计分析。请回答下列问题：</a:t>
            </a:r>
            <a:endParaRPr lang="zh-CN" altLang="en-US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40000"/>
              </a:lnSpc>
            </a:pP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）实验室某天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09:30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前学生进出情况如图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所示，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09:00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时实验室内的学生数为</a:t>
            </a:r>
            <a:r>
              <a:rPr lang="zh-CN" altLang="en-US" sz="2000" u="sng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　　　　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15" y="313690"/>
            <a:ext cx="1001395" cy="353060"/>
          </a:xfrm>
          <a:prstGeom prst="rect">
            <a:avLst/>
          </a:prstGeom>
        </p:spPr>
      </p:pic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2117725" y="1777365"/>
          <a:ext cx="6851015" cy="1415415"/>
        </p:xfrm>
        <a:graphic>
          <a:graphicData uri="http://schemas.openxmlformats.org/drawingml/2006/table">
            <a:tbl>
              <a:tblPr/>
              <a:tblGrid>
                <a:gridCol w="784225"/>
                <a:gridCol w="866140"/>
                <a:gridCol w="866775"/>
                <a:gridCol w="866775"/>
                <a:gridCol w="867410"/>
                <a:gridCol w="866140"/>
                <a:gridCol w="866140"/>
                <a:gridCol w="867410"/>
              </a:tblGrid>
              <a:tr h="47180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Times New Roman" panose="02020603050405020304"/>
                          <a:ea typeface="方正宋三_GBK" panose="03000509000000000000" charset="-122"/>
                        </a:rPr>
                        <a:t>学号</a:t>
                      </a:r>
                      <a:endParaRPr lang="zh-CN" sz="2000">
                        <a:latin typeface="Times New Roman" panose="02020603050405020304"/>
                        <a:ea typeface="方正宋三_GBK" panose="03000509000000000000" charset="-122"/>
                      </a:endParaRPr>
                    </a:p>
                  </a:txBody>
                  <a:tcPr marL="14604" marR="14604" marT="14604" marB="14604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" panose="02020603050405020304"/>
                          <a:ea typeface="方正宋三_GBK" panose="03000509000000000000" charset="-122"/>
                        </a:rPr>
                        <a:t>1010</a:t>
                      </a:r>
                      <a:endParaRPr lang="en-US" altLang="zh-CN" sz="2000">
                        <a:latin typeface="Times New Roman" panose="02020603050405020304"/>
                        <a:ea typeface="方正宋三_GBK" panose="03000509000000000000" charset="-122"/>
                      </a:endParaRPr>
                    </a:p>
                  </a:txBody>
                  <a:tcPr marL="14604" marR="14604" marT="14604" marB="14604" anchor="ctr" anchorCtr="0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" panose="02020603050405020304"/>
                          <a:ea typeface="方正宋三_GBK" panose="03000509000000000000" charset="-122"/>
                        </a:rPr>
                        <a:t>1021</a:t>
                      </a:r>
                      <a:endParaRPr lang="en-US" altLang="zh-CN" sz="2000">
                        <a:latin typeface="Times New Roman" panose="02020603050405020304"/>
                        <a:ea typeface="方正宋三_GBK" panose="03000509000000000000" charset="-122"/>
                      </a:endParaRPr>
                    </a:p>
                  </a:txBody>
                  <a:tcPr marL="14604" marR="14604" marT="14604" marB="14604" anchor="ctr" anchorCtr="0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" panose="02020603050405020304"/>
                          <a:ea typeface="方正宋三_GBK" panose="03000509000000000000" charset="-122"/>
                        </a:rPr>
                        <a:t>3009</a:t>
                      </a:r>
                      <a:endParaRPr lang="en-US" altLang="zh-CN" sz="2000">
                        <a:latin typeface="Times New Roman" panose="02020603050405020304"/>
                        <a:ea typeface="方正宋三_GBK" panose="03000509000000000000" charset="-122"/>
                      </a:endParaRPr>
                    </a:p>
                  </a:txBody>
                  <a:tcPr marL="14604" marR="14604" marT="14604" marB="14604" anchor="ctr" anchorCtr="0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" panose="02020603050405020304"/>
                          <a:ea typeface="方正宋三_GBK" panose="03000509000000000000" charset="-122"/>
                        </a:rPr>
                        <a:t>1010</a:t>
                      </a:r>
                      <a:endParaRPr lang="en-US" altLang="zh-CN" sz="2000">
                        <a:latin typeface="Times New Roman" panose="02020603050405020304"/>
                        <a:ea typeface="方正宋三_GBK" panose="03000509000000000000" charset="-122"/>
                      </a:endParaRPr>
                    </a:p>
                  </a:txBody>
                  <a:tcPr marL="14604" marR="14604" marT="14604" marB="14604" anchor="ctr" anchorCtr="0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" panose="02020603050405020304"/>
                          <a:ea typeface="方正宋三_GBK" panose="03000509000000000000" charset="-122"/>
                        </a:rPr>
                        <a:t>2081</a:t>
                      </a:r>
                      <a:endParaRPr lang="en-US" altLang="zh-CN" sz="2000">
                        <a:latin typeface="Times New Roman" panose="02020603050405020304"/>
                        <a:ea typeface="方正宋三_GBK" panose="03000509000000000000" charset="-122"/>
                      </a:endParaRPr>
                    </a:p>
                  </a:txBody>
                  <a:tcPr marL="14604" marR="14604" marT="14604" marB="14604" anchor="ctr" anchorCtr="0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" panose="02020603050405020304"/>
                          <a:ea typeface="方正宋三_GBK" panose="03000509000000000000" charset="-122"/>
                        </a:rPr>
                        <a:t>3009</a:t>
                      </a:r>
                      <a:endParaRPr lang="en-US" altLang="zh-CN" sz="2000">
                        <a:latin typeface="Times New Roman" panose="02020603050405020304"/>
                        <a:ea typeface="方正宋三_GBK" panose="03000509000000000000" charset="-122"/>
                      </a:endParaRPr>
                    </a:p>
                  </a:txBody>
                  <a:tcPr marL="14604" marR="14604" marT="14604" marB="14604" anchor="ctr" anchorCtr="0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" panose="02020603050405020304"/>
                          <a:ea typeface="方正宋三_GBK" panose="03000509000000000000" charset="-122"/>
                        </a:rPr>
                        <a:t>1021</a:t>
                      </a:r>
                      <a:endParaRPr lang="en-US" altLang="zh-CN" sz="2000">
                        <a:latin typeface="Times New Roman" panose="02020603050405020304"/>
                        <a:ea typeface="方正宋三_GBK" panose="03000509000000000000" charset="-122"/>
                      </a:endParaRPr>
                    </a:p>
                  </a:txBody>
                  <a:tcPr marL="14604" marR="14604" marT="14604" marB="14604" anchor="ctr" anchorCtr="0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180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Times New Roman" panose="02020603050405020304"/>
                          <a:ea typeface="方正宋三_GBK" panose="03000509000000000000" charset="-122"/>
                        </a:rPr>
                        <a:t>时间</a:t>
                      </a:r>
                      <a:endParaRPr lang="zh-CN" sz="2000">
                        <a:latin typeface="Times New Roman" panose="02020603050405020304"/>
                        <a:ea typeface="方正宋三_GBK" panose="03000509000000000000" charset="-122"/>
                      </a:endParaRPr>
                    </a:p>
                  </a:txBody>
                  <a:tcPr marL="14604" marR="14604" marT="14604" marB="14604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" panose="02020603050405020304"/>
                          <a:ea typeface="方正宋三_GBK" panose="03000509000000000000" charset="-122"/>
                        </a:rPr>
                        <a:t>08:00</a:t>
                      </a:r>
                      <a:endParaRPr lang="en-US" altLang="zh-CN" sz="2000">
                        <a:latin typeface="Times New Roman" panose="02020603050405020304"/>
                        <a:ea typeface="方正宋三_GBK" panose="03000509000000000000" charset="-122"/>
                      </a:endParaRPr>
                    </a:p>
                  </a:txBody>
                  <a:tcPr marL="14604" marR="14604" marT="14604" marB="14604" anchor="ctr" anchorCtr="0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" panose="02020603050405020304"/>
                          <a:ea typeface="方正宋三_GBK" panose="03000509000000000000" charset="-122"/>
                        </a:rPr>
                        <a:t>08:05</a:t>
                      </a:r>
                      <a:endParaRPr lang="en-US" altLang="zh-CN" sz="2000">
                        <a:latin typeface="Times New Roman" panose="02020603050405020304"/>
                        <a:ea typeface="方正宋三_GBK" panose="03000509000000000000" charset="-122"/>
                      </a:endParaRPr>
                    </a:p>
                  </a:txBody>
                  <a:tcPr marL="14604" marR="14604" marT="14604" marB="14604" anchor="ctr" anchorCtr="0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" panose="02020603050405020304"/>
                          <a:ea typeface="方正宋三_GBK" panose="03000509000000000000" charset="-122"/>
                        </a:rPr>
                        <a:t>08:20</a:t>
                      </a:r>
                      <a:endParaRPr lang="en-US" altLang="zh-CN" sz="2000">
                        <a:latin typeface="Times New Roman" panose="02020603050405020304"/>
                        <a:ea typeface="方正宋三_GBK" panose="03000509000000000000" charset="-122"/>
                      </a:endParaRPr>
                    </a:p>
                  </a:txBody>
                  <a:tcPr marL="14604" marR="14604" marT="14604" marB="14604" anchor="ctr" anchorCtr="0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" panose="02020603050405020304"/>
                          <a:ea typeface="方正宋三_GBK" panose="03000509000000000000" charset="-122"/>
                        </a:rPr>
                        <a:t>08:45</a:t>
                      </a:r>
                      <a:endParaRPr lang="en-US" altLang="zh-CN" sz="2000">
                        <a:latin typeface="Times New Roman" panose="02020603050405020304"/>
                        <a:ea typeface="方正宋三_GBK" panose="03000509000000000000" charset="-122"/>
                      </a:endParaRPr>
                    </a:p>
                  </a:txBody>
                  <a:tcPr marL="14604" marR="14604" marT="14604" marB="14604" anchor="ctr" anchorCtr="0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" panose="02020603050405020304"/>
                          <a:ea typeface="方正宋三_GBK" panose="03000509000000000000" charset="-122"/>
                        </a:rPr>
                        <a:t>08:50</a:t>
                      </a:r>
                      <a:endParaRPr lang="en-US" altLang="zh-CN" sz="2000">
                        <a:latin typeface="Times New Roman" panose="02020603050405020304"/>
                        <a:ea typeface="方正宋三_GBK" panose="03000509000000000000" charset="-122"/>
                      </a:endParaRPr>
                    </a:p>
                  </a:txBody>
                  <a:tcPr marL="14604" marR="14604" marT="14604" marB="14604" anchor="ctr" anchorCtr="0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" panose="02020603050405020304"/>
                          <a:ea typeface="方正宋三_GBK" panose="03000509000000000000" charset="-122"/>
                        </a:rPr>
                        <a:t>08:50</a:t>
                      </a:r>
                      <a:endParaRPr lang="en-US" altLang="zh-CN" sz="2000">
                        <a:latin typeface="Times New Roman" panose="02020603050405020304"/>
                        <a:ea typeface="方正宋三_GBK" panose="03000509000000000000" charset="-122"/>
                      </a:endParaRPr>
                    </a:p>
                  </a:txBody>
                  <a:tcPr marL="14604" marR="14604" marT="14604" marB="14604" anchor="ctr" anchorCtr="0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" panose="02020603050405020304"/>
                          <a:ea typeface="方正宋三_GBK" panose="03000509000000000000" charset="-122"/>
                        </a:rPr>
                        <a:t>09:15</a:t>
                      </a:r>
                      <a:endParaRPr lang="en-US" altLang="zh-CN" sz="2000">
                        <a:latin typeface="Times New Roman" panose="02020603050405020304"/>
                        <a:ea typeface="方正宋三_GBK" panose="03000509000000000000" charset="-122"/>
                      </a:endParaRPr>
                    </a:p>
                  </a:txBody>
                  <a:tcPr marL="14604" marR="14604" marT="14604" marB="14604" anchor="ctr" anchorCtr="0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180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Times New Roman" panose="02020603050405020304"/>
                          <a:ea typeface="方正宋三_GBK" panose="03000509000000000000" charset="-122"/>
                        </a:rPr>
                        <a:t>行为</a:t>
                      </a:r>
                      <a:endParaRPr lang="zh-CN" sz="2000">
                        <a:latin typeface="Times New Roman" panose="02020603050405020304"/>
                        <a:ea typeface="方正宋三_GBK" panose="03000509000000000000" charset="-122"/>
                      </a:endParaRPr>
                    </a:p>
                  </a:txBody>
                  <a:tcPr marL="14604" marR="14604" marT="14604" marB="14604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Times New Roman" panose="02020603050405020304"/>
                          <a:ea typeface="方正宋三_GBK" panose="03000509000000000000" charset="-122"/>
                        </a:rPr>
                        <a:t>进</a:t>
                      </a:r>
                      <a:endParaRPr lang="zh-CN" sz="2000">
                        <a:latin typeface="Times New Roman" panose="02020603050405020304"/>
                        <a:ea typeface="方正宋三_GBK" panose="03000509000000000000" charset="-122"/>
                      </a:endParaRPr>
                    </a:p>
                  </a:txBody>
                  <a:tcPr marL="14604" marR="14604" marT="14604" marB="14604" anchor="ctr" anchorCtr="0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Times New Roman" panose="02020603050405020304"/>
                          <a:ea typeface="方正宋三_GBK" panose="03000509000000000000" charset="-122"/>
                        </a:rPr>
                        <a:t>进</a:t>
                      </a:r>
                      <a:endParaRPr lang="zh-CN" sz="2000">
                        <a:latin typeface="Times New Roman" panose="02020603050405020304"/>
                        <a:ea typeface="方正宋三_GBK" panose="03000509000000000000" charset="-122"/>
                      </a:endParaRPr>
                    </a:p>
                  </a:txBody>
                  <a:tcPr marL="14604" marR="14604" marT="14604" marB="14604" anchor="ctr" anchorCtr="0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Times New Roman" panose="02020603050405020304"/>
                          <a:ea typeface="方正宋三_GBK" panose="03000509000000000000" charset="-122"/>
                        </a:rPr>
                        <a:t>进</a:t>
                      </a:r>
                      <a:endParaRPr lang="zh-CN" sz="2000">
                        <a:latin typeface="Times New Roman" panose="02020603050405020304"/>
                        <a:ea typeface="方正宋三_GBK" panose="03000509000000000000" charset="-122"/>
                      </a:endParaRPr>
                    </a:p>
                  </a:txBody>
                  <a:tcPr marL="14604" marR="14604" marT="14604" marB="14604" anchor="ctr" anchorCtr="0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Times New Roman" panose="02020603050405020304"/>
                          <a:ea typeface="方正宋三_GBK" panose="03000509000000000000" charset="-122"/>
                        </a:rPr>
                        <a:t>出</a:t>
                      </a:r>
                      <a:endParaRPr lang="zh-CN" sz="2000">
                        <a:latin typeface="Times New Roman" panose="02020603050405020304"/>
                        <a:ea typeface="方正宋三_GBK" panose="03000509000000000000" charset="-122"/>
                      </a:endParaRPr>
                    </a:p>
                  </a:txBody>
                  <a:tcPr marL="14604" marR="14604" marT="14604" marB="14604" anchor="ctr" anchorCtr="0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Times New Roman" panose="02020603050405020304"/>
                          <a:ea typeface="方正宋三_GBK" panose="03000509000000000000" charset="-122"/>
                        </a:rPr>
                        <a:t>进</a:t>
                      </a:r>
                      <a:endParaRPr lang="zh-CN" sz="2000">
                        <a:latin typeface="Times New Roman" panose="02020603050405020304"/>
                        <a:ea typeface="方正宋三_GBK" panose="03000509000000000000" charset="-122"/>
                      </a:endParaRPr>
                    </a:p>
                  </a:txBody>
                  <a:tcPr marL="14604" marR="14604" marT="14604" marB="14604" anchor="ctr" anchorCtr="0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Times New Roman" panose="02020603050405020304"/>
                          <a:ea typeface="方正宋三_GBK" panose="03000509000000000000" charset="-122"/>
                        </a:rPr>
                        <a:t>出</a:t>
                      </a:r>
                      <a:endParaRPr lang="zh-CN" sz="2000">
                        <a:latin typeface="Times New Roman" panose="02020603050405020304"/>
                        <a:ea typeface="方正宋三_GBK" panose="03000509000000000000" charset="-122"/>
                      </a:endParaRPr>
                    </a:p>
                  </a:txBody>
                  <a:tcPr marL="14604" marR="14604" marT="14604" marB="14604" anchor="ctr" anchorCtr="0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Times New Roman" panose="02020603050405020304"/>
                          <a:ea typeface="方正宋三_GBK" panose="03000509000000000000" charset="-122"/>
                        </a:rPr>
                        <a:t>出</a:t>
                      </a:r>
                      <a:endParaRPr lang="zh-CN" sz="2000">
                        <a:latin typeface="Times New Roman" panose="02020603050405020304"/>
                        <a:ea typeface="方正宋三_GBK" panose="03000509000000000000" charset="-122"/>
                      </a:endParaRPr>
                    </a:p>
                  </a:txBody>
                  <a:tcPr marL="14604" marR="14604" marT="14604" marB="14604" anchor="ctr" anchorCtr="0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112135" y="339788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13335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Times New Roman" panose="02020603050405020304"/>
                <a:ea typeface="方正书宋_GBK" panose="03000509000000000000" charset="-122"/>
              </a:rPr>
              <a:t>图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/>
                <a:ea typeface="方正书宋_GBK" panose="03000509000000000000" charset="-122"/>
              </a:rPr>
              <a:t>a</a:t>
            </a:r>
            <a:endParaRPr lang="en-US" altLang="zh-CN" sz="2000">
              <a:solidFill>
                <a:srgbClr val="000000"/>
              </a:solidFill>
              <a:latin typeface="Times New Roman" panose="02020603050405020304"/>
              <a:ea typeface="方正书宋_GBK" panose="03000509000000000000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9374505" y="988695"/>
            <a:ext cx="9029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59080" y="118745"/>
            <a:ext cx="11172190" cy="6185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10000"/>
              </a:lnSpc>
            </a:pP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）定义如下函数，用于统计在实验室连续停留时间少于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分钟的学生人次。参数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列表中每个元素包含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个数据项，依次为学号、时间（用分钟表示，例如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08:05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表示为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485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）和行为（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表示进，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-1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表示出）。列表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用于存放某天学生进、出实验室的记录，每条进（出）的记录都有一条与之对应的出（进）记录。</a:t>
            </a:r>
            <a:endParaRPr lang="zh-CN" altLang="en-US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1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def fcount(b):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 fontAlgn="auto">
              <a:lnSpc>
                <a:spcPct val="110000"/>
              </a:lnSpc>
            </a:pP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　　　　　　　</a:t>
            </a:r>
            <a:endParaRPr lang="zh-CN" altLang="en-US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 fontAlgn="auto">
              <a:lnSpc>
                <a:spcPct val="11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i=cnt=0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 fontAlgn="auto">
              <a:lnSpc>
                <a:spcPct val="11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while i&lt;len(b)-1: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7200" lvl="1" indent="457200" fontAlgn="auto">
              <a:lnSpc>
                <a:spcPct val="11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if </a:t>
            </a:r>
            <a:r>
              <a:rPr lang="en-US" altLang="zh-CN" sz="2000" u="sng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b[i+1][1]-b[i][1]&lt;5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914400" lvl="2" indent="457200" fontAlgn="auto">
              <a:lnSpc>
                <a:spcPct val="11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cnt+=1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7200" lvl="1" indent="457200" fontAlgn="auto">
              <a:lnSpc>
                <a:spcPct val="11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i+=2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 fontAlgn="auto">
              <a:lnSpc>
                <a:spcPct val="11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return cnt</a:t>
            </a:r>
            <a:endParaRPr lang="en-US" altLang="zh-CN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10000"/>
              </a:lnSpc>
            </a:pPr>
            <a:r>
              <a:rPr lang="en-US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要实现函数功能，方框处需实现的对列表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的操作是</a:t>
            </a:r>
            <a:r>
              <a:rPr lang="zh-CN" altLang="en-US" sz="2000" u="sng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　　　　　　　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（单选）。</a:t>
            </a:r>
            <a:endParaRPr lang="zh-CN" altLang="en-US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1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A.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按时间排序；时间相同时，按行为由大到小排序</a:t>
            </a:r>
            <a:endParaRPr lang="zh-CN" altLang="en-US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1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B.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按学号排序；学号相同时，按时间由小到大排序</a:t>
            </a:r>
            <a:endParaRPr lang="zh-CN" altLang="en-US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10000"/>
              </a:lnSpc>
            </a:pP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C.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按行为排序；行为相同时，按学号由小到大排序</a:t>
            </a:r>
            <a:endParaRPr lang="zh-CN" altLang="en-US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10000"/>
              </a:lnSpc>
            </a:pPr>
            <a:r>
              <a:rPr lang="en-US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若要将函数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fcount(b)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的功能修改为统计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学生离开实验室后，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分钟内返回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的情况出现的次数，可将函数中画线处代码修改为：</a:t>
            </a:r>
            <a:r>
              <a:rPr lang="zh-CN" altLang="en-US" sz="2000" u="sng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en-US" altLang="zh-CN" sz="2000" u="sng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               </a:t>
            </a:r>
            <a:r>
              <a:rPr lang="zh-CN" altLang="en-US" sz="2000" u="sng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　　　　　　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and b[i][1]-b[i-1][1]&lt;8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052310" y="4023995"/>
            <a:ext cx="9029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78510" y="1830705"/>
            <a:ext cx="1923415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l"/>
            <a:endParaRPr lang="zh-CN" altLang="en-US" dirty="0" err="1" smtClean="0"/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3626485" y="5720715"/>
            <a:ext cx="50939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i&gt;0 and b[i][0]==b[i-1][0]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32080" y="366395"/>
            <a:ext cx="1166177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40000"/>
              </a:lnSpc>
            </a:pP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）仪器预约系统中，学生可在线预约仪器使用时段，系统按预约提交顺序逐个处理，如果预约的使用时段有仪器可用，预约成功，否则失败。</a:t>
            </a:r>
            <a:endParaRPr lang="zh-CN" altLang="en-US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40000"/>
              </a:lnSpc>
            </a:pP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　　实现预约处理功能的函数如下，其中用到的部分列表函数与方法如图</a:t>
            </a:r>
            <a:r>
              <a:rPr lang="en-US" altLang="zh-CN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所示，请在画线处填入合适的代码。</a:t>
            </a:r>
            <a:endParaRPr lang="zh-CN" altLang="en-US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8275" y="3429000"/>
            <a:ext cx="1166177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l">
              <a:lnSpc>
                <a:spcPct val="140000"/>
              </a:lnSpc>
              <a:buClrTx/>
              <a:buSzTx/>
              <a:buFontTx/>
            </a:pP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'''</a:t>
            </a:r>
            <a:endParaRPr lang="zh-CN" altLang="en-US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0" algn="l">
              <a:lnSpc>
                <a:spcPct val="140000"/>
              </a:lnSpc>
              <a:buClrTx/>
              <a:buSzTx/>
              <a:buFontTx/>
            </a:pP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函数参数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data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列表存放已按提交顺序排列的预约信息，每个元素包含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个数据项，依次为学号、起始时间、终止时间、是否成功。其中起始、终止时间都用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8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位数字字符串表示，如“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09280830”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表示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9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月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28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日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8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点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30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分；“是否成功”数据项用于存放每个预约的处理结果。</a:t>
            </a:r>
            <a:endParaRPr lang="zh-CN" altLang="en-US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0" algn="l">
              <a:lnSpc>
                <a:spcPct val="140000"/>
              </a:lnSpc>
              <a:buClrTx/>
              <a:buSzTx/>
              <a:buFontTx/>
            </a:pP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参数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m</a:t>
            </a: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存放实验室仪器台数。</a:t>
            </a:r>
            <a:endParaRPr lang="zh-CN" altLang="en-US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0" algn="l">
              <a:lnSpc>
                <a:spcPct val="140000"/>
              </a:lnSpc>
              <a:buClrTx/>
              <a:buSzTx/>
              <a:buFontTx/>
            </a:pPr>
            <a:r>
              <a:rPr lang="zh-CN" altLang="en-US" sz="200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'''</a:t>
            </a:r>
            <a:endParaRPr lang="zh-CN" altLang="en-US" sz="2000">
              <a:solidFill>
                <a:srgbClr val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aphicFrame>
        <p:nvGraphicFramePr>
          <p:cNvPr id="8" name="表格 7"/>
          <p:cNvGraphicFramePr/>
          <p:nvPr/>
        </p:nvGraphicFramePr>
        <p:xfrm>
          <a:off x="2824480" y="1948180"/>
          <a:ext cx="5866130" cy="1386205"/>
        </p:xfrm>
        <a:graphic>
          <a:graphicData uri="http://schemas.openxmlformats.org/drawingml/2006/table">
            <a:tbl>
              <a:tblPr/>
              <a:tblGrid>
                <a:gridCol w="1628140"/>
                <a:gridCol w="4237990"/>
              </a:tblGrid>
              <a:tr h="36258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方正宋三_GBK" panose="03000509000000000000" charset="-122"/>
                        </a:rPr>
                        <a:t>函数与方法</a:t>
                      </a:r>
                      <a:endParaRPr lang="zh-CN" sz="2000">
                        <a:solidFill>
                          <a:srgbClr val="000000"/>
                        </a:solidFill>
                        <a:latin typeface="Times New Roman" panose="02020603050405020304"/>
                        <a:ea typeface="方正宋三_GBK" panose="03000509000000000000" charset="-122"/>
                      </a:endParaRPr>
                    </a:p>
                  </a:txBody>
                  <a:tcPr marL="14604" marR="14604" marT="14604" marB="14604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方正宋三_GBK" panose="03000509000000000000" charset="-122"/>
                        </a:rPr>
                        <a:t>功能</a:t>
                      </a:r>
                      <a:endParaRPr lang="zh-CN" sz="2000">
                        <a:solidFill>
                          <a:srgbClr val="000000"/>
                        </a:solidFill>
                        <a:latin typeface="Times New Roman" panose="02020603050405020304"/>
                        <a:ea typeface="方正宋三_GBK" panose="03000509000000000000" charset="-122"/>
                      </a:endParaRPr>
                    </a:p>
                  </a:txBody>
                  <a:tcPr marL="14604" marR="14604" marT="14604" marB="14604" anchor="ctr" anchorCtr="0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3620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方正宋三_GBK" panose="03000509000000000000" charset="-122"/>
                        </a:rPr>
                        <a:t>lst.insert(i,x)</a:t>
                      </a:r>
                      <a:endParaRPr lang="en-US" altLang="zh-CN" sz="2000">
                        <a:solidFill>
                          <a:srgbClr val="000000"/>
                        </a:solidFill>
                        <a:latin typeface="Times New Roman" panose="02020603050405020304"/>
                        <a:ea typeface="方正宋三_GBK" panose="03000509000000000000" charset="-122"/>
                      </a:endParaRPr>
                    </a:p>
                  </a:txBody>
                  <a:tcPr marL="14604" marR="14604" marT="14604" marB="14604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方正宋三_GBK" panose="03000509000000000000" charset="-122"/>
                        </a:rPr>
                        <a:t>在列表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方正宋三_GBK" panose="03000509000000000000" charset="-122"/>
                        </a:rPr>
                        <a:t>lst</a:t>
                      </a:r>
                      <a:r>
                        <a:rPr 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方正宋三_GBK" panose="03000509000000000000" charset="-122"/>
                        </a:rPr>
                        <a:t>中下标为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方正宋三_GBK" panose="03000509000000000000" charset="-122"/>
                        </a:rPr>
                        <a:t>i</a:t>
                      </a:r>
                      <a:r>
                        <a:rPr 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方正宋三_GBK" panose="03000509000000000000" charset="-122"/>
                        </a:rPr>
                        <a:t>的位置插入元素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方正宋三_GBK" panose="03000509000000000000" charset="-122"/>
                        </a:rPr>
                        <a:t>x</a:t>
                      </a:r>
                      <a:r>
                        <a:rPr 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方正宋三_GBK" panose="03000509000000000000" charset="-122"/>
                        </a:rPr>
                        <a:t>。若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方正宋三_GBK" panose="03000509000000000000" charset="-122"/>
                        </a:rPr>
                        <a:t>i</a:t>
                      </a:r>
                      <a:r>
                        <a:rPr 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方正宋三_GBK" panose="03000509000000000000" charset="-122"/>
                        </a:rPr>
                        <a:t>大于等于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方正宋三_GBK" panose="03000509000000000000" charset="-122"/>
                        </a:rPr>
                        <a:t>len(lst)</a:t>
                      </a:r>
                      <a:r>
                        <a:rPr 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方正宋三_GBK" panose="03000509000000000000" charset="-122"/>
                        </a:rPr>
                        <a:t>，则在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方正宋三_GBK" panose="03000509000000000000" charset="-122"/>
                        </a:rPr>
                        <a:t>lst</a:t>
                      </a:r>
                      <a:r>
                        <a:rPr 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方正宋三_GBK" panose="03000509000000000000" charset="-122"/>
                        </a:rPr>
                        <a:t>末尾添加元素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方正宋三_GBK" panose="03000509000000000000" charset="-122"/>
                        </a:rPr>
                        <a:t>x</a:t>
                      </a:r>
                      <a:r>
                        <a:rPr 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方正宋三_GBK" panose="03000509000000000000" charset="-122"/>
                        </a:rPr>
                        <a:t>。</a:t>
                      </a:r>
                      <a:endParaRPr lang="zh-CN" sz="2000">
                        <a:solidFill>
                          <a:srgbClr val="000000"/>
                        </a:solidFill>
                        <a:latin typeface="Times New Roman" panose="02020603050405020304"/>
                        <a:ea typeface="方正宋三_GBK" panose="03000509000000000000" charset="-122"/>
                      </a:endParaRPr>
                    </a:p>
                  </a:txBody>
                  <a:tcPr marL="14604" marR="14604" marT="14604" marB="14604" anchor="ctr" anchorCtr="0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2828925" y="3462020"/>
            <a:ext cx="5861685" cy="76200"/>
          </a:xfrm>
          <a:prstGeom prst="rect">
            <a:avLst/>
          </a:prstGeom>
        </p:spPr>
        <p:txBody>
          <a:bodyPr>
            <a:noAutofit/>
          </a:bodyPr>
          <a:p>
            <a:pPr marL="13335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Times New Roman" panose="02020603050405020304"/>
                <a:ea typeface="方正书宋_GBK" panose="03000509000000000000" charset="-122"/>
              </a:rPr>
              <a:t>图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/>
                <a:ea typeface="方正书宋_GBK" panose="03000509000000000000" charset="-122"/>
              </a:rPr>
              <a:t>b</a:t>
            </a:r>
            <a:endParaRPr lang="en-US" altLang="zh-CN" sz="2000">
              <a:solidFill>
                <a:srgbClr val="000000"/>
              </a:solidFill>
              <a:latin typeface="Times New Roman" panose="02020603050405020304"/>
              <a:ea typeface="方正书宋_GBK" panose="03000509000000000000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1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9"/>
  <p:tag name="KSO_WM_UNIT_LAYERLEVEL" val="1"/>
  <p:tag name="KSO_WM_TAG_VERSION" val="1.0"/>
  <p:tag name="KSO_WM_BEAUTIFY_FLAG" val="#wm#"/>
  <p:tag name="KSO_WM_UNIT_TYPE" val="i"/>
  <p:tag name="KSO_WM_UNIT_INDEX" val="29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0"/>
  <p:tag name="KSO_WM_UNIT_LAYERLEVEL" val="1"/>
  <p:tag name="KSO_WM_TAG_VERSION" val="1.0"/>
  <p:tag name="KSO_WM_BEAUTIFY_FLAG" val="#wm#"/>
  <p:tag name="KSO_WM_UNIT_TYPE" val="i"/>
  <p:tag name="KSO_WM_UNIT_INDEX" val="30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1"/>
  <p:tag name="KSO_WM_UNIT_LAYERLEVEL" val="1"/>
  <p:tag name="KSO_WM_TAG_VERSION" val="1.0"/>
  <p:tag name="KSO_WM_BEAUTIFY_FLAG" val="#wm#"/>
  <p:tag name="KSO_WM_UNIT_TYPE" val="i"/>
  <p:tag name="KSO_WM_UNIT_INDEX" val="3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NOCLEAR" val="0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2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16"/>
  <p:tag name="KSO_WM_UNIT_TYPE" val="f"/>
  <p:tag name="KSO_WM_UNIT_INDEX" val="2"/>
  <p:tag name="KSO_WM_UNIT_SUBTYPE" val="g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4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145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1.0"/>
  <p:tag name="KSO_WM_BEAUTIFY_FLAG" val="#wm#"/>
  <p:tag name="KSO_WM_TEMPLATE_CATEGORY" val="custom"/>
  <p:tag name="KSO_WM_TEMPLATE_INDEX" val="20230996"/>
  <p:tag name="KSO_WM_TEMPLATE_THUMBS_INDEX" val="1、9"/>
</p:tagLst>
</file>

<file path=ppt/tags/tag14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996_1*a*1"/>
  <p:tag name="KSO_WM_TEMPLATE_CATEGORY" val="custom"/>
  <p:tag name="KSO_WM_TEMPLATE_INDEX" val="20230996"/>
  <p:tag name="KSO_WM_UNIT_LAYERLEVEL" val="1"/>
  <p:tag name="KSO_WM_TAG_VERSION" val="1.0"/>
  <p:tag name="KSO_WM_BEAUTIFY_FLAG" val="#wm#"/>
  <p:tag name="KSO_WM_UNIT_PRESET_TEXT" val="单击添加文档标题"/>
  <p:tag name="KSO_WM_UNIT_TEXT_TYPE" val="1"/>
</p:tagLst>
</file>

<file path=ppt/tags/tag14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30996_1*b*1"/>
  <p:tag name="KSO_WM_TEMPLATE_CATEGORY" val="custom"/>
  <p:tag name="KSO_WM_TEMPLATE_INDEX" val="20230996"/>
  <p:tag name="KSO_WM_UNIT_LAYERLEVEL" val="1"/>
  <p:tag name="KSO_WM_TAG_VERSION" val="1.0"/>
  <p:tag name="KSO_WM_BEAUTIFY_FLAG" val="#wm#"/>
  <p:tag name="KSO_WM_UNIT_PRESET_TEXT" val="WPS,a click to unlimited possibilities"/>
  <p:tag name="KSO_WM_UNIT_TEXT_TYPE" val="1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3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16"/>
  <p:tag name="KSO_WM_UNIT_TYPE" val="f"/>
  <p:tag name="KSO_WM_UNIT_INDEX" val="3"/>
  <p:tag name="KSO_WM_UNIT_SUBTYPE" val="g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1.0"/>
  <p:tag name="KSO_WM_BEAUTIFY_FLAG" val="#wm#"/>
  <p:tag name="KSO_WM_UNIT_SUBTYPE" val="c"/>
  <p:tag name="KSO_WM_UNIT_PRESET_TEXT" val="日期时间占位符"/>
  <p:tag name="KSO_WM_UNIT_NOCLEAR" val="0"/>
  <p:tag name="KSO_WM_UNIT_VALUE" val="8"/>
  <p:tag name="KSO_WM_UNIT_TYPE" val="f"/>
  <p:tag name="KSO_WM_UNIT_INDEX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150.xml><?xml version="1.0" encoding="utf-8"?>
<p:tagLst xmlns:p="http://schemas.openxmlformats.org/presentationml/2006/main">
  <p:tag name="KSO_WM_SLIDE_ID" val="custom20230996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30996"/>
  <p:tag name="KSO_WM_SLIDE_LAYOUT" val="a_b_f"/>
  <p:tag name="KSO_WM_SLIDE_LAYOUT_CNT" val="1_1_3"/>
  <p:tag name="KSO_WM_SLIDE_TYPE" val="title"/>
  <p:tag name="KSO_WM_SLIDE_SUBTYPE" val="pureTxt"/>
  <p:tag name="KSO_WM_TEMPLATE_THUMBS_INDEX" val="1、9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SLIDE_ID" val="custom20230996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996"/>
  <p:tag name="KSO_WM_SLIDE_TYPE" val="text"/>
  <p:tag name="KSO_WM_SLIDE_SUBTYPE" val="pureTxt"/>
  <p:tag name="KSO_WM_SLIDE_SIZE" val="828*457"/>
  <p:tag name="KSO_WM_SLIDE_POSITION" val="66*28"/>
  <p:tag name="KSO_WM_SLIDE_LAYOUT" val="a_f"/>
  <p:tag name="KSO_WM_SLIDE_LAYOUT_CNT" val="1_1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SLIDE_ID" val="custom20230996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996"/>
  <p:tag name="KSO_WM_SLIDE_TYPE" val="text"/>
  <p:tag name="KSO_WM_SLIDE_SUBTYPE" val="pureTxt"/>
  <p:tag name="KSO_WM_SLIDE_SIZE" val="828*457"/>
  <p:tag name="KSO_WM_SLIDE_POSITION" val="66*28"/>
  <p:tag name="KSO_WM_SLIDE_LAYOUT" val="a_f"/>
  <p:tag name="KSO_WM_SLIDE_LAYOUT_CNT" val="1_1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SLIDE_ID" val="custom20230996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996"/>
  <p:tag name="KSO_WM_SLIDE_TYPE" val="text"/>
  <p:tag name="KSO_WM_SLIDE_SUBTYPE" val="pureTxt"/>
  <p:tag name="KSO_WM_SLIDE_SIZE" val="828*457"/>
  <p:tag name="KSO_WM_SLIDE_POSITION" val="66*28"/>
  <p:tag name="KSO_WM_SLIDE_LAYOUT" val="a_f"/>
  <p:tag name="KSO_WM_SLIDE_LAYOUT_CNT" val="1_1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SLIDE_ID" val="custom20230996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996"/>
  <p:tag name="KSO_WM_SLIDE_TYPE" val="text"/>
  <p:tag name="KSO_WM_SLIDE_SUBTYPE" val="pureTxt"/>
  <p:tag name="KSO_WM_SLIDE_SIZE" val="828*457"/>
  <p:tag name="KSO_WM_SLIDE_POSITION" val="66*28"/>
  <p:tag name="KSO_WM_SLIDE_LAYOUT" val="a_f"/>
  <p:tag name="KSO_WM_SLIDE_LAYOUT_CNT" val="1_1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SLIDE_ID" val="custom20230996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996"/>
  <p:tag name="KSO_WM_SLIDE_TYPE" val="text"/>
  <p:tag name="KSO_WM_SLIDE_SUBTYPE" val="pureTxt"/>
  <p:tag name="KSO_WM_SLIDE_SIZE" val="828*457"/>
  <p:tag name="KSO_WM_SLIDE_POSITION" val="66*28"/>
  <p:tag name="KSO_WM_SLIDE_LAYOUT" val="a_f"/>
  <p:tag name="KSO_WM_SLIDE_LAYOUT_CNT" val="1_1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TABLE_ENDDRAG_ORIGIN_RECT" val="539*111"/>
  <p:tag name="TABLE_ENDDRAG_RECT" val="166*139*539*111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170.xml><?xml version="1.0" encoding="utf-8"?>
<p:tagLst xmlns:p="http://schemas.openxmlformats.org/presentationml/2006/main">
  <p:tag name="KSO_WM_SLIDE_ID" val="custom20230996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996"/>
  <p:tag name="KSO_WM_SLIDE_TYPE" val="text"/>
  <p:tag name="KSO_WM_SLIDE_SUBTYPE" val="pureTxt"/>
  <p:tag name="KSO_WM_SLIDE_SIZE" val="828*457"/>
  <p:tag name="KSO_WM_SLIDE_POSITION" val="66*28"/>
  <p:tag name="KSO_WM_SLIDE_LAYOUT" val="a_f"/>
  <p:tag name="KSO_WM_SLIDE_LAYOUT_CNT" val="1_1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SLIDE_ID" val="custom20230996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996"/>
  <p:tag name="KSO_WM_SLIDE_TYPE" val="text"/>
  <p:tag name="KSO_WM_SLIDE_SUBTYPE" val="pureTxt"/>
  <p:tag name="KSO_WM_SLIDE_SIZE" val="828*457"/>
  <p:tag name="KSO_WM_SLIDE_POSITION" val="66*28"/>
  <p:tag name="KSO_WM_SLIDE_LAYOUT" val="a_f"/>
  <p:tag name="KSO_WM_SLIDE_LAYOUT_CNT" val="1_1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SLIDE_ID" val="custom20230996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996"/>
  <p:tag name="KSO_WM_SLIDE_TYPE" val="text"/>
  <p:tag name="KSO_WM_SLIDE_SUBTYPE" val="pureTxt"/>
  <p:tag name="KSO_WM_SLIDE_SIZE" val="828*457"/>
  <p:tag name="KSO_WM_SLIDE_POSITION" val="66*28"/>
  <p:tag name="KSO_WM_SLIDE_LAYOUT" val="a_f"/>
  <p:tag name="KSO_WM_SLIDE_LAYOUT_CNT" val="1_1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SLIDE_ID" val="custom20230996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996"/>
  <p:tag name="KSO_WM_SLIDE_TYPE" val="text"/>
  <p:tag name="KSO_WM_SLIDE_SUBTYPE" val="pureTxt"/>
  <p:tag name="KSO_WM_SLIDE_SIZE" val="828*457"/>
  <p:tag name="KSO_WM_SLIDE_POSITION" val="66*28"/>
  <p:tag name="KSO_WM_SLIDE_LAYOUT" val="a_f"/>
  <p:tag name="KSO_WM_SLIDE_LAYOUT_CNT" val="1_1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SLIDE_ID" val="custom20230996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996"/>
  <p:tag name="KSO_WM_SLIDE_TYPE" val="text"/>
  <p:tag name="KSO_WM_SLIDE_SUBTYPE" val="pureTxt"/>
  <p:tag name="KSO_WM_SLIDE_SIZE" val="828*457"/>
  <p:tag name="KSO_WM_SLIDE_POSITION" val="66*28"/>
  <p:tag name="KSO_WM_SLIDE_LAYOUT" val="a_f"/>
  <p:tag name="KSO_WM_SLIDE_LAYOUT_CNT" val="1_1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SLIDE_ID" val="custom20230996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996"/>
  <p:tag name="KSO_WM_SLIDE_TYPE" val="text"/>
  <p:tag name="KSO_WM_SLIDE_SUBTYPE" val="pureTxt"/>
  <p:tag name="KSO_WM_SLIDE_SIZE" val="828*457"/>
  <p:tag name="KSO_WM_SLIDE_POSITION" val="66*28"/>
  <p:tag name="KSO_WM_SLIDE_LAYOUT" val="a_f"/>
  <p:tag name="KSO_WM_SLIDE_LAYOUT_CNT" val="1_1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SLIDE_ID" val="custom20230996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996"/>
  <p:tag name="KSO_WM_SLIDE_TYPE" val="text"/>
  <p:tag name="KSO_WM_SLIDE_SUBTYPE" val="pureTxt"/>
  <p:tag name="KSO_WM_SLIDE_SIZE" val="828*457"/>
  <p:tag name="KSO_WM_SLIDE_POSITION" val="66*28"/>
  <p:tag name="KSO_WM_SLIDE_LAYOUT" val="a_f"/>
  <p:tag name="KSO_WM_SLIDE_LAYOUT_CNT" val="1_1"/>
</p:tagLst>
</file>

<file path=ppt/tags/tag193.xml><?xml version="1.0" encoding="utf-8"?>
<p:tagLst xmlns:p="http://schemas.openxmlformats.org/presentationml/2006/main">
  <p:tag name="KSO_WM_BEAUTIFY_FLAG" val="#wm#"/>
  <p:tag name="KSO_WM_TEMPLATE_CATEGORY" val="custom"/>
  <p:tag name="KSO_WM_TEMPLATE_INDEX" val="20230996"/>
</p:tagLst>
</file>

<file path=ppt/tags/tag194.xml><?xml version="1.0" encoding="utf-8"?>
<p:tagLst xmlns:p="http://schemas.openxmlformats.org/presentationml/2006/main">
  <p:tag name="KSO_WM_BEAUTIFY_FLAG" val="#wm#"/>
  <p:tag name="KSO_WM_TEMPLATE_CATEGORY" val="custom"/>
  <p:tag name="KSO_WM_TEMPLATE_INDEX" val="20230996"/>
</p:tagLst>
</file>

<file path=ppt/tags/tag195.xml><?xml version="1.0" encoding="utf-8"?>
<p:tagLst xmlns:p="http://schemas.openxmlformats.org/presentationml/2006/main">
  <p:tag name="KSO_WM_BEAUTIFY_FLAG" val="#wm#"/>
  <p:tag name="KSO_WM_TEMPLATE_CATEGORY" val="custom"/>
  <p:tag name="KSO_WM_TEMPLATE_INDEX" val="20230996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SLIDE_ID" val="custom20230996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996"/>
  <p:tag name="KSO_WM_SLIDE_TYPE" val="text"/>
  <p:tag name="KSO_WM_SLIDE_SUBTYPE" val="pureTxt"/>
  <p:tag name="KSO_WM_SLIDE_SIZE" val="828*457"/>
  <p:tag name="KSO_WM_SLIDE_POSITION" val="66*28"/>
  <p:tag name="KSO_WM_SLIDE_LAYOUT" val="a_f"/>
  <p:tag name="KSO_WM_SLIDE_LAYOUT_CNT" val="1_1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200.xml><?xml version="1.0" encoding="utf-8"?>
<p:tagLst xmlns:p="http://schemas.openxmlformats.org/presentationml/2006/main">
  <p:tag name="KSO_WM_SLIDE_ID" val="custom20230996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996"/>
  <p:tag name="KSO_WM_SLIDE_TYPE" val="text"/>
  <p:tag name="KSO_WM_SLIDE_SUBTYPE" val="pureTxt"/>
  <p:tag name="KSO_WM_SLIDE_SIZE" val="828*457"/>
  <p:tag name="KSO_WM_SLIDE_POSITION" val="66*28"/>
  <p:tag name="KSO_WM_SLIDE_LAYOUT" val="a_f"/>
  <p:tag name="KSO_WM_SLIDE_LAYOUT_CNT" val="1_1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SLIDE_ID" val="custom20230996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996"/>
  <p:tag name="KSO_WM_SLIDE_TYPE" val="text"/>
  <p:tag name="KSO_WM_SLIDE_SUBTYPE" val="pureTxt"/>
  <p:tag name="KSO_WM_SLIDE_SIZE" val="828*457"/>
  <p:tag name="KSO_WM_SLIDE_POSITION" val="66*28"/>
  <p:tag name="KSO_WM_SLIDE_LAYOUT" val="a_f"/>
  <p:tag name="KSO_WM_SLIDE_LAYOUT_CNT" val="1_1"/>
</p:tagLst>
</file>

<file path=ppt/tags/tag207.xml><?xml version="1.0" encoding="utf-8"?>
<p:tagLst xmlns:p="http://schemas.openxmlformats.org/presentationml/2006/main">
  <p:tag name="KSO_WM_BEAUTIFY_FLAG" val="#wm#"/>
  <p:tag name="KSO_WM_TEMPLATE_CATEGORY" val="custom"/>
  <p:tag name="KSO_WM_TEMPLATE_INDEX" val="20230996"/>
</p:tagLst>
</file>

<file path=ppt/tags/tag208.xml><?xml version="1.0" encoding="utf-8"?>
<p:tagLst xmlns:p="http://schemas.openxmlformats.org/presentationml/2006/main">
  <p:tag name="KSO_WM_BEAUTIFY_FLAG" val="#wm#"/>
  <p:tag name="KSO_WM_TEMPLATE_CATEGORY" val="custom"/>
  <p:tag name="KSO_WM_TEMPLATE_INDEX" val="20230996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SLIDE_ID" val="custom20230996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996"/>
  <p:tag name="KSO_WM_SLIDE_TYPE" val="text"/>
  <p:tag name="KSO_WM_SLIDE_SUBTYPE" val="pureTxt"/>
  <p:tag name="KSO_WM_SLIDE_SIZE" val="828*457"/>
  <p:tag name="KSO_WM_SLIDE_POSITION" val="66*28"/>
  <p:tag name="KSO_WM_SLIDE_LAYOUT" val="a_f"/>
  <p:tag name="KSO_WM_SLIDE_LAYOUT_CNT" val="1_1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SLIDE_ID" val="custom20230996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996"/>
  <p:tag name="KSO_WM_SLIDE_TYPE" val="text"/>
  <p:tag name="KSO_WM_SLIDE_SUBTYPE" val="pureTxt"/>
  <p:tag name="KSO_WM_SLIDE_SIZE" val="828*457"/>
  <p:tag name="KSO_WM_SLIDE_POSITION" val="66*28"/>
  <p:tag name="KSO_WM_SLIDE_LAYOUT" val="a_f"/>
  <p:tag name="KSO_WM_SLIDE_LAYOUT_CNT" val="1_1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SLIDE_ID" val="custom20230996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996"/>
  <p:tag name="KSO_WM_SLIDE_TYPE" val="text"/>
  <p:tag name="KSO_WM_SLIDE_SUBTYPE" val="pureTxt"/>
  <p:tag name="KSO_WM_SLIDE_SIZE" val="828*457"/>
  <p:tag name="KSO_WM_SLIDE_POSITION" val="66*28"/>
  <p:tag name="KSO_WM_SLIDE_LAYOUT" val="a_f"/>
  <p:tag name="KSO_WM_SLIDE_LAYOUT_CNT" val="1_1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SLIDE_ID" val="custom20230996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996"/>
  <p:tag name="KSO_WM_SLIDE_TYPE" val="text"/>
  <p:tag name="KSO_WM_SLIDE_SUBTYPE" val="pureTxt"/>
  <p:tag name="KSO_WM_SLIDE_SIZE" val="828*457"/>
  <p:tag name="KSO_WM_SLIDE_POSITION" val="66*28"/>
  <p:tag name="KSO_WM_SLIDE_LAYOUT" val="a_f"/>
  <p:tag name="KSO_WM_SLIDE_LAYOUT_CNT" val="1_1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SLIDE_ID" val="custom20230996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996"/>
  <p:tag name="KSO_WM_SLIDE_TYPE" val="text"/>
  <p:tag name="KSO_WM_SLIDE_SUBTYPE" val="pureTxt"/>
  <p:tag name="KSO_WM_SLIDE_SIZE" val="828*457"/>
  <p:tag name="KSO_WM_SLIDE_POSITION" val="66*28"/>
  <p:tag name="KSO_WM_SLIDE_LAYOUT" val="a_f"/>
  <p:tag name="KSO_WM_SLIDE_LAYOUT_CNT" val="1_1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SLIDE_ID" val="custom20230996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996"/>
  <p:tag name="KSO_WM_SLIDE_TYPE" val="text"/>
  <p:tag name="KSO_WM_SLIDE_SUBTYPE" val="pureTxt"/>
  <p:tag name="KSO_WM_SLIDE_SIZE" val="828*457"/>
  <p:tag name="KSO_WM_SLIDE_POSITION" val="66*28"/>
  <p:tag name="KSO_WM_SLIDE_LAYOUT" val="a_f"/>
  <p:tag name="KSO_WM_SLIDE_LAYOUT_CNT" val="1_1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SLIDE_ID" val="custom20230996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996"/>
  <p:tag name="KSO_WM_SLIDE_TYPE" val="text"/>
  <p:tag name="KSO_WM_SLIDE_SUBTYPE" val="pureTxt"/>
  <p:tag name="KSO_WM_SLIDE_SIZE" val="828*457"/>
  <p:tag name="KSO_WM_SLIDE_POSITION" val="66*28"/>
  <p:tag name="KSO_WM_SLIDE_LAYOUT" val="a_f"/>
  <p:tag name="KSO_WM_SLIDE_LAYOUT_CNT" val="1_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SLIDE_ID" val="custom20230996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996"/>
  <p:tag name="KSO_WM_SLIDE_TYPE" val="text"/>
  <p:tag name="KSO_WM_SLIDE_SUBTYPE" val="pureTxt"/>
  <p:tag name="KSO_WM_SLIDE_SIZE" val="828*457"/>
  <p:tag name="KSO_WM_SLIDE_POSITION" val="66*28"/>
  <p:tag name="KSO_WM_SLIDE_LAYOUT" val="a_f"/>
  <p:tag name="KSO_WM_SLIDE_LAYOUT_CNT" val="1_1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SLIDE_ID" val="custom20230996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996"/>
  <p:tag name="KSO_WM_SLIDE_TYPE" val="text"/>
  <p:tag name="KSO_WM_SLIDE_SUBTYPE" val="pureTxt"/>
  <p:tag name="KSO_WM_SLIDE_SIZE" val="828*457"/>
  <p:tag name="KSO_WM_SLIDE_POSITION" val="66*28"/>
  <p:tag name="KSO_WM_SLIDE_LAYOUT" val="a_f"/>
  <p:tag name="KSO_WM_SLIDE_LAYOUT_CNT" val="1_1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240.xml><?xml version="1.0" encoding="utf-8"?>
<p:tagLst xmlns:p="http://schemas.openxmlformats.org/presentationml/2006/main">
  <p:tag name="KSO_WM_SLIDE_ID" val="custom20230996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996"/>
  <p:tag name="KSO_WM_SLIDE_TYPE" val="text"/>
  <p:tag name="KSO_WM_SLIDE_SUBTYPE" val="pureTxt"/>
  <p:tag name="KSO_WM_SLIDE_SIZE" val="828*457"/>
  <p:tag name="KSO_WM_SLIDE_POSITION" val="66*28"/>
  <p:tag name="KSO_WM_SLIDE_LAYOUT" val="a_f"/>
  <p:tag name="KSO_WM_SLIDE_LAYOUT_CNT" val="1_1"/>
</p:tagLst>
</file>

<file path=ppt/tags/tag241.xml><?xml version="1.0" encoding="utf-8"?>
<p:tagLst xmlns:p="http://schemas.openxmlformats.org/presentationml/2006/main">
  <p:tag name="commondata" val="eyJoZGlkIjoiMTA5NjBhNDYyYmFjZDE2N2ZiOTM3YWM2Y2U4ZjllNWYifQ==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9"/>
  <p:tag name="KSO_WM_UNIT_LAYERLEVEL" val="1"/>
  <p:tag name="KSO_WM_TAG_VERSION" val="1.0"/>
  <p:tag name="KSO_WM_BEAUTIFY_FLAG" val="#wm#"/>
  <p:tag name="KSO_WM_UNIT_TYPE" val="i"/>
  <p:tag name="KSO_WM_UNIT_INDEX" val="29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0"/>
  <p:tag name="KSO_WM_UNIT_LAYERLEVEL" val="1"/>
  <p:tag name="KSO_WM_TAG_VERSION" val="1.0"/>
  <p:tag name="KSO_WM_BEAUTIFY_FLAG" val="#wm#"/>
  <p:tag name="KSO_WM_UNIT_TYPE" val="i"/>
  <p:tag name="KSO_WM_UNIT_INDEX" val="30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1"/>
  <p:tag name="KSO_WM_UNIT_LAYERLEVEL" val="1"/>
  <p:tag name="KSO_WM_TAG_VERSION" val="1.0"/>
  <p:tag name="KSO_WM_BEAUTIFY_FLAG" val="#wm#"/>
  <p:tag name="KSO_WM_UNIT_TYPE" val="i"/>
  <p:tag name="KSO_WM_UNIT_INDEX" val="31"/>
</p:tagLst>
</file>

<file path=ppt/tags/tag3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2"/>
  <p:tag name="KSO_WM_UNIT_LAYERLEVEL" val="1"/>
  <p:tag name="KSO_WM_TAG_VERSION" val="1.0"/>
  <p:tag name="KSO_WM_UNIT_TYPE" val="i"/>
  <p:tag name="KSO_WM_UNIT_INDEX" val="32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TYPE" val="b"/>
  <p:tag name="KSO_WM_UNIT_INDEX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3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16"/>
  <p:tag name="KSO_WM_UNIT_TYPE" val="f"/>
  <p:tag name="KSO_WM_UNIT_INDEX" val="3"/>
  <p:tag name="KSO_WM_UNIT_SUBTYPE" val="g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1.0"/>
  <p:tag name="KSO_WM_BEAUTIFY_FLAG" val="#wm#"/>
  <p:tag name="KSO_WM_UNIT_SUBTYPE" val="c"/>
  <p:tag name="KSO_WM_UNIT_PRESET_TEXT" val="日期时间占位符"/>
  <p:tag name="KSO_WM_UNIT_NOCLEAR" val="0"/>
  <p:tag name="KSO_WM_UNIT_VALUE" val="8"/>
  <p:tag name="KSO_WM_UNIT_TYPE" val="f"/>
  <p:tag name="KSO_WM_UNIT_INDEX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1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heme/theme1.xml><?xml version="1.0" encoding="utf-8"?>
<a:theme xmlns:a="http://schemas.openxmlformats.org/drawingml/2006/main" name="Office 主题​​">
  <a:themeElements>
    <a:clrScheme name="自定义 37">
      <a:dk1>
        <a:sysClr val="windowText" lastClr="000000"/>
      </a:dk1>
      <a:lt1>
        <a:sysClr val="window" lastClr="FFFFFF"/>
      </a:lt1>
      <a:dk2>
        <a:srgbClr val="44546A"/>
      </a:dk2>
      <a:lt2>
        <a:srgbClr val="FDFAF5"/>
      </a:lt2>
      <a:accent1>
        <a:srgbClr val="F3BB28"/>
      </a:accent1>
      <a:accent2>
        <a:srgbClr val="D9C573"/>
      </a:accent2>
      <a:accent3>
        <a:srgbClr val="B6B679"/>
      </a:accent3>
      <a:accent4>
        <a:srgbClr val="94A87F"/>
      </a:accent4>
      <a:accent5>
        <a:srgbClr val="719985"/>
      </a:accent5>
      <a:accent6>
        <a:srgbClr val="4F8A8B"/>
      </a:accent6>
      <a:hlink>
        <a:srgbClr val="0563C1"/>
      </a:hlink>
      <a:folHlink>
        <a:srgbClr val="954F72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9478</Words>
  <Application>WPS 演示</Application>
  <PresentationFormat>宽屏</PresentationFormat>
  <Paragraphs>510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方正兰亭圆_GBK</vt:lpstr>
      <vt:lpstr>Times New Roman</vt:lpstr>
      <vt:lpstr>楷体</vt:lpstr>
      <vt:lpstr>Times New Roman</vt:lpstr>
      <vt:lpstr>方正宋三_GBK</vt:lpstr>
      <vt:lpstr>方正书宋_GBK</vt:lpstr>
      <vt:lpstr>Arial Unicode MS</vt:lpstr>
      <vt:lpstr>Calibri</vt:lpstr>
      <vt:lpstr>Office 主题​​</vt:lpstr>
      <vt:lpstr>区块练 7 　数据结构与算法的综合应用（三）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YT</cp:lastModifiedBy>
  <cp:revision>90</cp:revision>
  <dcterms:created xsi:type="dcterms:W3CDTF">2023-08-09T12:44:00Z</dcterms:created>
  <dcterms:modified xsi:type="dcterms:W3CDTF">2026-04-19T14:27:31Z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B9A2B5DA1ECD450E99C810E0532E9626_13</vt:lpwstr>
  </property>
  <property fmtid="{D5CDD505-2E9C-101B-9397-08002B2CF9AE}" pid="3" name="KSOProductBuildVer">
    <vt:lpwstr>2052-12.1.0.25865</vt:lpwstr>
  </property>
</Properties>
</file>